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76" r:id="rId13"/>
    <p:sldId id="265" r:id="rId14"/>
    <p:sldId id="266" r:id="rId15"/>
    <p:sldId id="267" r:id="rId16"/>
    <p:sldId id="268" r:id="rId17"/>
    <p:sldId id="269" r:id="rId18"/>
    <p:sldId id="278" r:id="rId19"/>
    <p:sldId id="279" r:id="rId20"/>
    <p:sldId id="280" r:id="rId21"/>
    <p:sldId id="270" r:id="rId22"/>
    <p:sldId id="271" r:id="rId23"/>
    <p:sldId id="281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350" autoAdjust="0"/>
  </p:normalViewPr>
  <p:slideViewPr>
    <p:cSldViewPr snapToGrid="0">
      <p:cViewPr varScale="1">
        <p:scale>
          <a:sx n="98" d="100"/>
          <a:sy n="98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5B53-38EB-4B44-917B-9909EDD2382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1B9ED-3D18-4F16-B7AA-E793410E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5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</a:t>
            </a:r>
            <a:r>
              <a:rPr lang="en-US" baseline="0" dirty="0" smtClean="0"/>
              <a:t> the weekly schedule, just no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variables</a:t>
            </a:r>
            <a:r>
              <a:rPr lang="en-US" baseline="0" dirty="0" smtClean="0"/>
              <a:t> that are used everywhere… change it here &amp; everything calculates with new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the under bar out of section title</a:t>
            </a:r>
          </a:p>
          <a:p>
            <a:endParaRPr lang="en-US" dirty="0" smtClean="0"/>
          </a:p>
          <a:p>
            <a:r>
              <a:rPr lang="en-US" dirty="0" smtClean="0"/>
              <a:t>Calculate part</a:t>
            </a:r>
            <a:r>
              <a:rPr lang="en-US" baseline="0" dirty="0" smtClean="0"/>
              <a:t> of 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Calculate usage time as a percentage of day for each record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Assign Event Types for color coding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4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Consolidate Conference Center</a:t>
            </a:r>
          </a:p>
          <a:p>
            <a:endParaRPr lang="en-US" dirty="0" smtClean="0"/>
          </a:p>
          <a:p>
            <a:r>
              <a:rPr lang="en-US" dirty="0" smtClean="0"/>
              <a:t>Assign code</a:t>
            </a:r>
            <a:r>
              <a:rPr lang="en-US" baseline="0" dirty="0" smtClean="0"/>
              <a:t> to computer labs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Shown: assign division code of ‘Other’ to University Center &amp; non-class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1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the code that produces the bar chart.  There are some proc format codes that apply to the output for readability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8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Building, showing all rooms and what</a:t>
            </a:r>
            <a:r>
              <a:rPr lang="en-US" baseline="0" dirty="0" smtClean="0"/>
              <a:t> the use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1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Someone needed to see usage by division.</a:t>
            </a:r>
          </a:p>
          <a:p>
            <a:endParaRPr lang="en-US" dirty="0" smtClean="0"/>
          </a:p>
          <a:p>
            <a:r>
              <a:rPr lang="en-US" dirty="0" smtClean="0"/>
              <a:t>Adding the division to the data and cloning the report and changing</a:t>
            </a:r>
            <a:r>
              <a:rPr lang="en-US" baseline="0" dirty="0" smtClean="0"/>
              <a:t> it to breakdown on department instead of type took about 20 minutes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I like SharePoint A LOT because of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Collin College did a presentation on weekly schedules 2 years ago and were kind enough to share their code with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Informer Reports</a:t>
            </a:r>
          </a:p>
          <a:p>
            <a:r>
              <a:rPr lang="en-US" dirty="0" smtClean="0"/>
              <a:t>Almost</a:t>
            </a:r>
            <a:r>
              <a:rPr lang="en-US" baseline="0" dirty="0" smtClean="0"/>
              <a:t> 20 reports that are generated automatically, on a schedule and are e-mailed to the appropriate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Saw this at TAIR 2 years ago</a:t>
            </a:r>
          </a:p>
          <a:p>
            <a:r>
              <a:rPr lang="en-US" dirty="0" smtClean="0"/>
              <a:t>Adapted for our use, with our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Certain Populations include computer labs and University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Reporting Option</a:t>
            </a:r>
          </a:p>
          <a:p>
            <a:endParaRPr lang="en-US" dirty="0" smtClean="0"/>
          </a:p>
          <a:p>
            <a:r>
              <a:rPr lang="en-US" dirty="0" smtClean="0"/>
              <a:t>More data here than these</a:t>
            </a:r>
            <a:r>
              <a:rPr lang="en-US" baseline="0" dirty="0" smtClean="0"/>
              <a:t> reports use… most reports have more than one purpose… At least the internal ones I use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snippet of one of the parts that does the drawing.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0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favorite 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more e-mailing.  Just copy them when</a:t>
            </a:r>
            <a:r>
              <a:rPr lang="en-US" baseline="0" dirty="0" smtClean="0"/>
              <a:t> they are done generating.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did this,</a:t>
            </a:r>
            <a:r>
              <a:rPr lang="en-US" baseline="0" dirty="0" smtClean="0"/>
              <a:t> and the first time I did this it was a process that was done in Excel.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in, manipulation to calculate time periods of events, Pivot tables to consolidate data, graphs from the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time I completed the process it took almost 2 weeks, working on it about 30-40% of the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9ED-3D18-4F16-B7AA-E793410EAE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7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Visual Solution to Room Usage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981046" cy="16557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Jerry Knutson, McLennan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1010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them all…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908" y="1664043"/>
            <a:ext cx="6085010" cy="47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7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6534" y="720333"/>
            <a:ext cx="5242440" cy="5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 Percentages</a:t>
            </a:r>
          </a:p>
          <a:p>
            <a:r>
              <a:rPr lang="en-US" dirty="0" smtClean="0"/>
              <a:t>Pending classes</a:t>
            </a:r>
          </a:p>
          <a:p>
            <a:r>
              <a:rPr lang="en-US" dirty="0" smtClean="0"/>
              <a:t>Colors by type of class instead of </a:t>
            </a:r>
            <a:r>
              <a:rPr lang="en-US" dirty="0" smtClean="0"/>
              <a:t>weekday</a:t>
            </a:r>
          </a:p>
          <a:p>
            <a:r>
              <a:rPr lang="en-US" dirty="0" smtClean="0"/>
              <a:t>Calling R script from within SAS… The next step to automation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1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Usage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as it was</a:t>
            </a:r>
          </a:p>
          <a:p>
            <a:r>
              <a:rPr lang="en-US" dirty="0" smtClean="0"/>
              <a:t>How long it </a:t>
            </a:r>
            <a:r>
              <a:rPr lang="en-US" dirty="0" smtClean="0"/>
              <a:t>took</a:t>
            </a:r>
          </a:p>
          <a:p>
            <a:r>
              <a:rPr lang="en-US" dirty="0" smtClean="0"/>
              <a:t>Not doing that again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Informer Report to CSV data</a:t>
            </a:r>
          </a:p>
          <a:p>
            <a:r>
              <a:rPr lang="en-US" dirty="0" smtClean="0"/>
              <a:t>Minor Manipulation in Excel</a:t>
            </a:r>
          </a:p>
          <a:p>
            <a:r>
              <a:rPr lang="en-US" dirty="0" smtClean="0"/>
              <a:t>Import into SAS &amp; Process</a:t>
            </a:r>
          </a:p>
          <a:p>
            <a:r>
              <a:rPr lang="en-US" dirty="0" smtClean="0"/>
              <a:t>PDF report for each building showing all of the rooms, broken down by part of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6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65" y="2356022"/>
            <a:ext cx="11694896" cy="33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0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54" y="1962585"/>
            <a:ext cx="10771918" cy="4115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679" y="828589"/>
            <a:ext cx="11334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</a:t>
            </a:r>
            <a:r>
              <a:rPr lang="en-US" dirty="0" smtClean="0"/>
              <a:t>Code Process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877" y="2463115"/>
            <a:ext cx="10169072" cy="31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SAS Code Process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2197" y="1089498"/>
            <a:ext cx="6433680" cy="56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800" y="2710656"/>
            <a:ext cx="98012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Quick Reminder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Please remember to turn your cell phone on after the class.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91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4167" y="1598325"/>
            <a:ext cx="6560492" cy="48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6059" y="379341"/>
            <a:ext cx="7516082" cy="62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Request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223" y="252996"/>
            <a:ext cx="7283188" cy="64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5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9971" y="1211533"/>
            <a:ext cx="5291866" cy="52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8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Collin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80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84" y="957649"/>
            <a:ext cx="4085968" cy="5107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2519" y="2710247"/>
            <a:ext cx="4481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Jerry Knutson</a:t>
            </a:r>
          </a:p>
          <a:p>
            <a:r>
              <a:rPr lang="en-US" sz="2800" dirty="0" smtClean="0"/>
              <a:t>McLennan Community College</a:t>
            </a:r>
          </a:p>
          <a:p>
            <a:r>
              <a:rPr lang="en-US" sz="2800" dirty="0" smtClean="0"/>
              <a:t>jknutson@mclennan.edu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47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SACSOC 5</a:t>
            </a:r>
            <a:r>
              <a:rPr lang="en-US" baseline="30000" dirty="0" smtClean="0"/>
              <a:t>th</a:t>
            </a:r>
            <a:r>
              <a:rPr lang="en-US" dirty="0" smtClean="0"/>
              <a:t> Year and 10 Year Documentation</a:t>
            </a:r>
          </a:p>
          <a:p>
            <a:r>
              <a:rPr lang="en-US" dirty="0" smtClean="0"/>
              <a:t>Room Utilization – Especially Computer Labs</a:t>
            </a:r>
          </a:p>
          <a:p>
            <a:r>
              <a:rPr lang="en-US" dirty="0" smtClean="0"/>
              <a:t>Listed schedules can be hard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Weekly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71" y="1330257"/>
            <a:ext cx="10976926" cy="44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4250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Weekly Graphical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5924" y="1155733"/>
            <a:ext cx="4296976" cy="56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Colleague Data</a:t>
            </a:r>
          </a:p>
          <a:p>
            <a:r>
              <a:rPr lang="en-US" dirty="0" smtClean="0"/>
              <a:t>Informer Report</a:t>
            </a:r>
          </a:p>
          <a:p>
            <a:r>
              <a:rPr lang="en-US" dirty="0" smtClean="0"/>
              <a:t>Data manipulation in SAS, which creates CSV files for each building</a:t>
            </a:r>
          </a:p>
          <a:p>
            <a:r>
              <a:rPr lang="en-US" dirty="0" smtClean="0"/>
              <a:t>R scripts which produce a PDF for each building</a:t>
            </a:r>
          </a:p>
          <a:p>
            <a:r>
              <a:rPr lang="en-US" dirty="0" smtClean="0"/>
              <a:t>Specialized reports for certain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7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Informer to CSV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57" y="1545153"/>
            <a:ext cx="11723310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Minor manipulation in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shot Excel with Macro buttons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53" y="1246190"/>
            <a:ext cx="10214916" cy="5370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43" y="246065"/>
            <a:ext cx="11334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7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Script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1988" y="2405856"/>
            <a:ext cx="8324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09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272</TotalTime>
  <Words>572</Words>
  <Application>Microsoft Office PowerPoint</Application>
  <PresentationFormat>Widescreen</PresentationFormat>
  <Paragraphs>107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Tw Cen MT</vt:lpstr>
      <vt:lpstr>Circuit</vt:lpstr>
      <vt:lpstr>Visual Solution to Room Usage Reporting</vt:lpstr>
      <vt:lpstr>Quick Reminder</vt:lpstr>
      <vt:lpstr>The why…</vt:lpstr>
      <vt:lpstr>Weekly Schedule</vt:lpstr>
      <vt:lpstr>Weekly Graphical Schedule</vt:lpstr>
      <vt:lpstr>How did we get there</vt:lpstr>
      <vt:lpstr>Informer to CSV</vt:lpstr>
      <vt:lpstr>Minor manipulation in Excel</vt:lpstr>
      <vt:lpstr>R Script</vt:lpstr>
      <vt:lpstr>Run them all…</vt:lpstr>
      <vt:lpstr>SharePoint</vt:lpstr>
      <vt:lpstr>More to come</vt:lpstr>
      <vt:lpstr>Semester Usage Stats</vt:lpstr>
      <vt:lpstr>The flow</vt:lpstr>
      <vt:lpstr>Informer</vt:lpstr>
      <vt:lpstr>Excel</vt:lpstr>
      <vt:lpstr>SAS Code Process </vt:lpstr>
      <vt:lpstr>SAS Code Process</vt:lpstr>
      <vt:lpstr>SAS Code Process</vt:lpstr>
      <vt:lpstr>Report Code</vt:lpstr>
      <vt:lpstr>Report</vt:lpstr>
      <vt:lpstr>Special  Request </vt:lpstr>
      <vt:lpstr>Distribution</vt:lpstr>
      <vt:lpstr>Special Thanks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 this!</dc:title>
  <dc:creator>Jared Knutson</dc:creator>
  <cp:lastModifiedBy>Jared Knutson</cp:lastModifiedBy>
  <cp:revision>26</cp:revision>
  <dcterms:created xsi:type="dcterms:W3CDTF">2016-08-24T21:36:55Z</dcterms:created>
  <dcterms:modified xsi:type="dcterms:W3CDTF">2018-02-07T20:32:19Z</dcterms:modified>
</cp:coreProperties>
</file>