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0" r:id="rId4"/>
    <p:sldId id="275" r:id="rId5"/>
    <p:sldId id="268" r:id="rId6"/>
    <p:sldId id="269" r:id="rId7"/>
    <p:sldId id="266" r:id="rId8"/>
    <p:sldId id="270" r:id="rId9"/>
    <p:sldId id="271" r:id="rId10"/>
    <p:sldId id="272" r:id="rId11"/>
    <p:sldId id="273" r:id="rId12"/>
    <p:sldId id="274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458"/>
    <a:srgbClr val="074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82531" autoAdjust="0"/>
  </p:normalViewPr>
  <p:slideViewPr>
    <p:cSldViewPr snapToGrid="0" snapToObjects="1">
      <p:cViewPr varScale="1">
        <p:scale>
          <a:sx n="86" d="100"/>
          <a:sy n="86" d="100"/>
        </p:scale>
        <p:origin x="438" y="72"/>
      </p:cViewPr>
      <p:guideLst/>
    </p:cSldViewPr>
  </p:slideViewPr>
  <p:outlineViewPr>
    <p:cViewPr>
      <p:scale>
        <a:sx n="33" d="100"/>
        <a:sy n="33" d="100"/>
      </p:scale>
      <p:origin x="0" y="-8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9E2386-7436-4DE9-BF57-DF1F38C70AB9}" type="doc">
      <dgm:prSet loTypeId="urn:microsoft.com/office/officeart/2005/8/layout/pyramid4" loCatId="pyramid" qsTypeId="urn:microsoft.com/office/officeart/2005/8/quickstyle/simple2" qsCatId="simple" csTypeId="urn:microsoft.com/office/officeart/2005/8/colors/accent1_2" csCatId="accent1" phldr="1"/>
      <dgm:spPr/>
    </dgm:pt>
    <dgm:pt modelId="{4AC5F72E-1B95-4590-AC77-3CB24367B01C}">
      <dgm:prSet phldrT="[Text]" custT="1"/>
      <dgm:spPr>
        <a:solidFill>
          <a:srgbClr val="07476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2000" b="1" spc="200" baseline="0" dirty="0"/>
            <a:t>Mission</a:t>
          </a:r>
          <a:endParaRPr lang="en-US" sz="1800" b="1" spc="200" baseline="0" dirty="0"/>
        </a:p>
      </dgm:t>
    </dgm:pt>
    <dgm:pt modelId="{A56D7ECA-89B1-4ABF-8D2A-B46912988705}" type="parTrans" cxnId="{36B94494-7457-4204-A7F2-5C6B1DDB3EF8}">
      <dgm:prSet/>
      <dgm:spPr/>
      <dgm:t>
        <a:bodyPr/>
        <a:lstStyle/>
        <a:p>
          <a:endParaRPr lang="en-US"/>
        </a:p>
      </dgm:t>
    </dgm:pt>
    <dgm:pt modelId="{3BF3CB66-816C-4A62-92A2-0F28D7A4086A}" type="sibTrans" cxnId="{36B94494-7457-4204-A7F2-5C6B1DDB3EF8}">
      <dgm:prSet/>
      <dgm:spPr/>
      <dgm:t>
        <a:bodyPr/>
        <a:lstStyle/>
        <a:p>
          <a:endParaRPr lang="en-US"/>
        </a:p>
      </dgm:t>
    </dgm:pt>
    <dgm:pt modelId="{B69CB872-6C76-43BE-BB83-67C7C44F1910}">
      <dgm:prSet phldrT="[Text]"/>
      <dgm:spPr>
        <a:solidFill>
          <a:srgbClr val="07476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spc="200" baseline="0" dirty="0"/>
            <a:t>Vision</a:t>
          </a:r>
        </a:p>
      </dgm:t>
    </dgm:pt>
    <dgm:pt modelId="{894084F2-3789-4C54-B859-B7C541C74A8B}" type="parTrans" cxnId="{A5CED663-A22C-476B-BC42-E87E2F5BE25E}">
      <dgm:prSet/>
      <dgm:spPr/>
      <dgm:t>
        <a:bodyPr/>
        <a:lstStyle/>
        <a:p>
          <a:endParaRPr lang="en-US"/>
        </a:p>
      </dgm:t>
    </dgm:pt>
    <dgm:pt modelId="{2990D99D-4D4A-4AEC-98B4-06BBFCC909A3}" type="sibTrans" cxnId="{A5CED663-A22C-476B-BC42-E87E2F5BE25E}">
      <dgm:prSet/>
      <dgm:spPr/>
      <dgm:t>
        <a:bodyPr/>
        <a:lstStyle/>
        <a:p>
          <a:endParaRPr lang="en-US"/>
        </a:p>
      </dgm:t>
    </dgm:pt>
    <dgm:pt modelId="{3D15D754-C1DC-4C72-9299-FB70560C32DB}">
      <dgm:prSet phldrT="[Text]"/>
      <dgm:spPr>
        <a:solidFill>
          <a:srgbClr val="2D4458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spc="200" baseline="0" dirty="0"/>
            <a:t>Guiding Principles</a:t>
          </a:r>
        </a:p>
      </dgm:t>
    </dgm:pt>
    <dgm:pt modelId="{F3972E41-2BF7-48F3-9EC7-98C98F7E9076}" type="parTrans" cxnId="{01A13900-9D23-4F6A-879F-4E3A9B00B35F}">
      <dgm:prSet/>
      <dgm:spPr/>
      <dgm:t>
        <a:bodyPr/>
        <a:lstStyle/>
        <a:p>
          <a:endParaRPr lang="en-US"/>
        </a:p>
      </dgm:t>
    </dgm:pt>
    <dgm:pt modelId="{A8BDDCEC-49DA-40C5-ABFC-C7655FD74246}" type="sibTrans" cxnId="{01A13900-9D23-4F6A-879F-4E3A9B00B35F}">
      <dgm:prSet/>
      <dgm:spPr/>
      <dgm:t>
        <a:bodyPr/>
        <a:lstStyle/>
        <a:p>
          <a:endParaRPr lang="en-US"/>
        </a:p>
      </dgm:t>
    </dgm:pt>
    <dgm:pt modelId="{E30795BB-521D-4F8A-8842-6B348A483E53}">
      <dgm:prSet phldrT="[Text]"/>
      <dgm:spPr>
        <a:solidFill>
          <a:srgbClr val="07476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spc="200" baseline="0" dirty="0"/>
            <a:t>Goals</a:t>
          </a:r>
        </a:p>
      </dgm:t>
    </dgm:pt>
    <dgm:pt modelId="{C20CDB2E-0F6C-4BDA-B808-87BD0894A6A0}" type="parTrans" cxnId="{3C457832-04B3-4A1C-BA38-8B5C7BEB3760}">
      <dgm:prSet/>
      <dgm:spPr/>
      <dgm:t>
        <a:bodyPr/>
        <a:lstStyle/>
        <a:p>
          <a:endParaRPr lang="en-US"/>
        </a:p>
      </dgm:t>
    </dgm:pt>
    <dgm:pt modelId="{C65011F5-B9B9-4FE1-8829-379FB18C57DC}" type="sibTrans" cxnId="{3C457832-04B3-4A1C-BA38-8B5C7BEB3760}">
      <dgm:prSet/>
      <dgm:spPr/>
      <dgm:t>
        <a:bodyPr/>
        <a:lstStyle/>
        <a:p>
          <a:endParaRPr lang="en-US"/>
        </a:p>
      </dgm:t>
    </dgm:pt>
    <dgm:pt modelId="{225E14BB-0496-6D42-88A8-FA6E24B57335}" type="pres">
      <dgm:prSet presAssocID="{2C9E2386-7436-4DE9-BF57-DF1F38C70AB9}" presName="compositeShape" presStyleCnt="0">
        <dgm:presLayoutVars>
          <dgm:chMax val="9"/>
          <dgm:dir/>
          <dgm:resizeHandles val="exact"/>
        </dgm:presLayoutVars>
      </dgm:prSet>
      <dgm:spPr/>
    </dgm:pt>
    <dgm:pt modelId="{3A98F516-5040-3B4F-B769-991DA4DCA0E5}" type="pres">
      <dgm:prSet presAssocID="{2C9E2386-7436-4DE9-BF57-DF1F38C70AB9}" presName="triangle1" presStyleLbl="node1" presStyleIdx="0" presStyleCnt="4" custLinFactNeighborY="661">
        <dgm:presLayoutVars>
          <dgm:bulletEnabled val="1"/>
        </dgm:presLayoutVars>
      </dgm:prSet>
      <dgm:spPr/>
    </dgm:pt>
    <dgm:pt modelId="{2D4A4C93-1F63-E343-8190-2B53F0291A08}" type="pres">
      <dgm:prSet presAssocID="{2C9E2386-7436-4DE9-BF57-DF1F38C70AB9}" presName="triangle2" presStyleLbl="node1" presStyleIdx="1" presStyleCnt="4">
        <dgm:presLayoutVars>
          <dgm:bulletEnabled val="1"/>
        </dgm:presLayoutVars>
      </dgm:prSet>
      <dgm:spPr/>
    </dgm:pt>
    <dgm:pt modelId="{46B8701F-7E21-134F-B5F7-63590C7F8757}" type="pres">
      <dgm:prSet presAssocID="{2C9E2386-7436-4DE9-BF57-DF1F38C70AB9}" presName="triangle3" presStyleLbl="node1" presStyleIdx="2" presStyleCnt="4">
        <dgm:presLayoutVars>
          <dgm:bulletEnabled val="1"/>
        </dgm:presLayoutVars>
      </dgm:prSet>
      <dgm:spPr/>
    </dgm:pt>
    <dgm:pt modelId="{372109DD-6A28-5F41-97B8-0A933D42986B}" type="pres">
      <dgm:prSet presAssocID="{2C9E2386-7436-4DE9-BF57-DF1F38C70AB9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01A13900-9D23-4F6A-879F-4E3A9B00B35F}" srcId="{2C9E2386-7436-4DE9-BF57-DF1F38C70AB9}" destId="{3D15D754-C1DC-4C72-9299-FB70560C32DB}" srcOrd="2" destOrd="0" parTransId="{F3972E41-2BF7-48F3-9EC7-98C98F7E9076}" sibTransId="{A8BDDCEC-49DA-40C5-ABFC-C7655FD74246}"/>
    <dgm:cxn modelId="{F5D90F10-D31A-F145-B037-FA310B4F2FEE}" type="presOf" srcId="{2C9E2386-7436-4DE9-BF57-DF1F38C70AB9}" destId="{225E14BB-0496-6D42-88A8-FA6E24B57335}" srcOrd="0" destOrd="0" presId="urn:microsoft.com/office/officeart/2005/8/layout/pyramid4"/>
    <dgm:cxn modelId="{3C457832-04B3-4A1C-BA38-8B5C7BEB3760}" srcId="{2C9E2386-7436-4DE9-BF57-DF1F38C70AB9}" destId="{E30795BB-521D-4F8A-8842-6B348A483E53}" srcOrd="3" destOrd="0" parTransId="{C20CDB2E-0F6C-4BDA-B808-87BD0894A6A0}" sibTransId="{C65011F5-B9B9-4FE1-8829-379FB18C57DC}"/>
    <dgm:cxn modelId="{A5CED663-A22C-476B-BC42-E87E2F5BE25E}" srcId="{2C9E2386-7436-4DE9-BF57-DF1F38C70AB9}" destId="{B69CB872-6C76-43BE-BB83-67C7C44F1910}" srcOrd="1" destOrd="0" parTransId="{894084F2-3789-4C54-B859-B7C541C74A8B}" sibTransId="{2990D99D-4D4A-4AEC-98B4-06BBFCC909A3}"/>
    <dgm:cxn modelId="{E0B5D066-9E14-3A49-84FF-3D75727028E0}" type="presOf" srcId="{B69CB872-6C76-43BE-BB83-67C7C44F1910}" destId="{2D4A4C93-1F63-E343-8190-2B53F0291A08}" srcOrd="0" destOrd="0" presId="urn:microsoft.com/office/officeart/2005/8/layout/pyramid4"/>
    <dgm:cxn modelId="{36B94494-7457-4204-A7F2-5C6B1DDB3EF8}" srcId="{2C9E2386-7436-4DE9-BF57-DF1F38C70AB9}" destId="{4AC5F72E-1B95-4590-AC77-3CB24367B01C}" srcOrd="0" destOrd="0" parTransId="{A56D7ECA-89B1-4ABF-8D2A-B46912988705}" sibTransId="{3BF3CB66-816C-4A62-92A2-0F28D7A4086A}"/>
    <dgm:cxn modelId="{1F913DB9-E0AE-FC48-A1BB-318CA80EB793}" type="presOf" srcId="{E30795BB-521D-4F8A-8842-6B348A483E53}" destId="{372109DD-6A28-5F41-97B8-0A933D42986B}" srcOrd="0" destOrd="0" presId="urn:microsoft.com/office/officeart/2005/8/layout/pyramid4"/>
    <dgm:cxn modelId="{57B0F6C3-5F0A-1146-AEB8-5CAA30E4E577}" type="presOf" srcId="{4AC5F72E-1B95-4590-AC77-3CB24367B01C}" destId="{3A98F516-5040-3B4F-B769-991DA4DCA0E5}" srcOrd="0" destOrd="0" presId="urn:microsoft.com/office/officeart/2005/8/layout/pyramid4"/>
    <dgm:cxn modelId="{67BAC8E3-1D92-9641-90D0-80F3EEEB8173}" type="presOf" srcId="{3D15D754-C1DC-4C72-9299-FB70560C32DB}" destId="{46B8701F-7E21-134F-B5F7-63590C7F8757}" srcOrd="0" destOrd="0" presId="urn:microsoft.com/office/officeart/2005/8/layout/pyramid4"/>
    <dgm:cxn modelId="{8987B4EC-635F-8847-986F-6AEFFD925A7F}" type="presParOf" srcId="{225E14BB-0496-6D42-88A8-FA6E24B57335}" destId="{3A98F516-5040-3B4F-B769-991DA4DCA0E5}" srcOrd="0" destOrd="0" presId="urn:microsoft.com/office/officeart/2005/8/layout/pyramid4"/>
    <dgm:cxn modelId="{AF23A850-DF69-DF49-8A1D-982C839A43EF}" type="presParOf" srcId="{225E14BB-0496-6D42-88A8-FA6E24B57335}" destId="{2D4A4C93-1F63-E343-8190-2B53F0291A08}" srcOrd="1" destOrd="0" presId="urn:microsoft.com/office/officeart/2005/8/layout/pyramid4"/>
    <dgm:cxn modelId="{93DE33DE-F55F-5741-B7DD-92CFB4E0E9B4}" type="presParOf" srcId="{225E14BB-0496-6D42-88A8-FA6E24B57335}" destId="{46B8701F-7E21-134F-B5F7-63590C7F8757}" srcOrd="2" destOrd="0" presId="urn:microsoft.com/office/officeart/2005/8/layout/pyramid4"/>
    <dgm:cxn modelId="{308B186D-DF9A-7E4C-AEBB-F68C7120B93D}" type="presParOf" srcId="{225E14BB-0496-6D42-88A8-FA6E24B57335}" destId="{372109DD-6A28-5F41-97B8-0A933D42986B}" srcOrd="3" destOrd="0" presId="urn:microsoft.com/office/officeart/2005/8/layout/pyramid4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8F516-5040-3B4F-B769-991DA4DCA0E5}">
      <dsp:nvSpPr>
        <dsp:cNvPr id="0" name=""/>
        <dsp:cNvSpPr/>
      </dsp:nvSpPr>
      <dsp:spPr>
        <a:xfrm>
          <a:off x="4913389" y="16945"/>
          <a:ext cx="2563548" cy="2563548"/>
        </a:xfrm>
        <a:prstGeom prst="triangle">
          <a:avLst/>
        </a:prstGeom>
        <a:solidFill>
          <a:srgbClr val="07476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spc="200" baseline="0" dirty="0"/>
            <a:t>Mission</a:t>
          </a:r>
          <a:endParaRPr lang="en-US" sz="1800" b="1" kern="1200" spc="200" baseline="0" dirty="0"/>
        </a:p>
      </dsp:txBody>
      <dsp:txXfrm>
        <a:off x="5554276" y="1298719"/>
        <a:ext cx="1281774" cy="1281774"/>
      </dsp:txXfrm>
    </dsp:sp>
    <dsp:sp modelId="{2D4A4C93-1F63-E343-8190-2B53F0291A08}">
      <dsp:nvSpPr>
        <dsp:cNvPr id="0" name=""/>
        <dsp:cNvSpPr/>
      </dsp:nvSpPr>
      <dsp:spPr>
        <a:xfrm>
          <a:off x="3631615" y="2563548"/>
          <a:ext cx="2563548" cy="2563548"/>
        </a:xfrm>
        <a:prstGeom prst="triangle">
          <a:avLst/>
        </a:prstGeom>
        <a:solidFill>
          <a:srgbClr val="07476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spc="200" baseline="0" dirty="0"/>
            <a:t>Vision</a:t>
          </a:r>
        </a:p>
      </dsp:txBody>
      <dsp:txXfrm>
        <a:off x="4272502" y="3845322"/>
        <a:ext cx="1281774" cy="1281774"/>
      </dsp:txXfrm>
    </dsp:sp>
    <dsp:sp modelId="{46B8701F-7E21-134F-B5F7-63590C7F8757}">
      <dsp:nvSpPr>
        <dsp:cNvPr id="0" name=""/>
        <dsp:cNvSpPr/>
      </dsp:nvSpPr>
      <dsp:spPr>
        <a:xfrm rot="10800000">
          <a:off x="4913389" y="2563548"/>
          <a:ext cx="2563548" cy="2563548"/>
        </a:xfrm>
        <a:prstGeom prst="triangle">
          <a:avLst/>
        </a:prstGeom>
        <a:solidFill>
          <a:srgbClr val="2D445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spc="200" baseline="0" dirty="0"/>
            <a:t>Guiding Principles</a:t>
          </a:r>
        </a:p>
      </dsp:txBody>
      <dsp:txXfrm rot="10800000">
        <a:off x="5554276" y="2563548"/>
        <a:ext cx="1281774" cy="1281774"/>
      </dsp:txXfrm>
    </dsp:sp>
    <dsp:sp modelId="{372109DD-6A28-5F41-97B8-0A933D42986B}">
      <dsp:nvSpPr>
        <dsp:cNvPr id="0" name=""/>
        <dsp:cNvSpPr/>
      </dsp:nvSpPr>
      <dsp:spPr>
        <a:xfrm>
          <a:off x="6195163" y="2563548"/>
          <a:ext cx="2563548" cy="2563548"/>
        </a:xfrm>
        <a:prstGeom prst="triangle">
          <a:avLst/>
        </a:prstGeom>
        <a:solidFill>
          <a:srgbClr val="07476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spc="200" baseline="0" dirty="0"/>
            <a:t>Goals</a:t>
          </a:r>
        </a:p>
      </dsp:txBody>
      <dsp:txXfrm>
        <a:off x="6836050" y="3845322"/>
        <a:ext cx="1281774" cy="1281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CB5D5-2005-4293-A8CF-2046596F6E3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5968C-CE32-4F6D-8159-4FDA682E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4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– there are entire presentations on strategic planning (resources include LinkedIn Learning). This presentation will touch quickly on the basics of strategic planning, with a focus on resources specific to IR offices/functions.</a:t>
            </a:r>
          </a:p>
          <a:p>
            <a:endParaRPr lang="en-US" dirty="0"/>
          </a:p>
          <a:p>
            <a:r>
              <a:rPr lang="en-US" dirty="0"/>
              <a:t>Questions:</a:t>
            </a:r>
          </a:p>
          <a:p>
            <a:pPr marL="228600" indent="-228600">
              <a:buAutoNum type="arabicPeriod"/>
            </a:pPr>
            <a:r>
              <a:rPr lang="en-US" dirty="0"/>
              <a:t>How many of you have been involved in strategic planning at your organization?</a:t>
            </a:r>
          </a:p>
          <a:p>
            <a:pPr marL="228600" indent="-228600">
              <a:buAutoNum type="arabicPeriod"/>
            </a:pPr>
            <a:r>
              <a:rPr lang="en-US" dirty="0"/>
              <a:t>How many have been involved in strategic planning for your IR function?</a:t>
            </a:r>
          </a:p>
          <a:p>
            <a:pPr marL="228600" indent="-228600">
              <a:buAutoNum type="arabicPeriod"/>
            </a:pPr>
            <a:r>
              <a:rPr lang="en-US" dirty="0"/>
              <a:t>What do you hope to get from today’s presentation?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5968C-CE32-4F6D-8159-4FDA682EA8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64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Mission – Why does your IR office/function exist? What is it’s purpose? (Should tie to mission of your organization)</a:t>
            </a:r>
          </a:p>
          <a:p>
            <a:r>
              <a:rPr lang="en-US" dirty="0"/>
              <a:t>Vision – Where is your IR office going to be? What do you want to achieve?</a:t>
            </a:r>
          </a:p>
          <a:p>
            <a:r>
              <a:rPr lang="en-US" dirty="0"/>
              <a:t>Guiding Principles {aka values or culture} – How do you want the IR staff behaving?</a:t>
            </a:r>
          </a:p>
          <a:p>
            <a:r>
              <a:rPr lang="en-US" dirty="0"/>
              <a:t>Goals – Results that are 1) quantifiable, 2) measurable, 3) In a fixed timeframe (We love this in IR!!)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5968C-CE32-4F6D-8159-4FDA682EA8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7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20000">
                <a:schemeClr val="bg2">
                  <a:lumMod val="50000"/>
                </a:schemeClr>
              </a:gs>
              <a:gs pos="82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538413"/>
            <a:ext cx="12192000" cy="100642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 marL="228600" indent="-228600" algn="ctr">
              <a:buFontTx/>
              <a:buBlip>
                <a:blip r:embed="rId2"/>
              </a:buBlip>
              <a:defRPr sz="6600" b="1" baseline="0">
                <a:gradFill flip="none" rotWithShape="1">
                  <a:gsLst>
                    <a:gs pos="45000">
                      <a:schemeClr val="bg1">
                        <a:lumMod val="8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 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62940" y="4169206"/>
            <a:ext cx="10866119" cy="688143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934" y="397835"/>
            <a:ext cx="3308130" cy="1099984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086294"/>
            <a:ext cx="2447384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46484"/>
            <a:ext cx="2447384" cy="2817645"/>
          </a:xfr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340105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6196352" y="2086608"/>
            <a:ext cx="2444406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5"/>
          </p:nvPr>
        </p:nvSpPr>
        <p:spPr>
          <a:xfrm>
            <a:off x="6196352" y="2857683"/>
            <a:ext cx="2444406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6"/>
          </p:nvPr>
        </p:nvSpPr>
        <p:spPr>
          <a:xfrm>
            <a:off x="3497219" y="2086294"/>
            <a:ext cx="2489087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7"/>
          </p:nvPr>
        </p:nvSpPr>
        <p:spPr>
          <a:xfrm>
            <a:off x="3497219" y="2857683"/>
            <a:ext cx="2489087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8850804" y="2086294"/>
            <a:ext cx="2444406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8850804" y="2846484"/>
            <a:ext cx="2444406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017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237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41332"/>
            <a:ext cx="5007793" cy="489365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46481"/>
            <a:ext cx="5007793" cy="2817645"/>
          </a:xfr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rgbClr val="385B73"/>
                </a:solidFill>
              </a:defRPr>
            </a:lvl2pPr>
            <a:lvl3pPr>
              <a:defRPr sz="1800">
                <a:solidFill>
                  <a:srgbClr val="385B73"/>
                </a:solidFill>
              </a:defRPr>
            </a:lvl3pPr>
            <a:lvl4pPr>
              <a:defRPr sz="1600">
                <a:solidFill>
                  <a:srgbClr val="DDD050"/>
                </a:solidFill>
              </a:defRPr>
            </a:lvl4pPr>
            <a:lvl5pPr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450592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6"/>
          </p:nvPr>
        </p:nvSpPr>
        <p:spPr>
          <a:xfrm>
            <a:off x="6260675" y="2341332"/>
            <a:ext cx="5093125" cy="489365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7"/>
          </p:nvPr>
        </p:nvSpPr>
        <p:spPr>
          <a:xfrm>
            <a:off x="6260675" y="2846481"/>
            <a:ext cx="5093125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rgbClr val="DDD050"/>
                </a:solidFill>
              </a:defRPr>
            </a:lvl4pPr>
            <a:lvl5pPr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38200" y="1660525"/>
            <a:ext cx="10515600" cy="4248150"/>
          </a:xfrm>
          <a:ln w="34925">
            <a:noFill/>
          </a:ln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ln w="34925"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/>
            </a:lvl3pPr>
            <a:lvl4pPr marL="1600200" indent="-228600">
              <a:buFontTx/>
              <a:buBlip>
                <a:blip r:embed="rId3"/>
              </a:buBlip>
              <a:defRPr/>
            </a:lvl4pPr>
            <a:lvl5pPr marL="2057400" indent="-2286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/>
            </a:lvl3pPr>
            <a:lvl4pPr marL="1600200" indent="-228600">
              <a:buFontTx/>
              <a:buBlip>
                <a:blip r:embed="rId3"/>
              </a:buBlip>
              <a:defRPr/>
            </a:lvl4pPr>
            <a:lvl5pPr marL="2057400" indent="-2286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017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870619"/>
            <a:ext cx="5157787" cy="489365"/>
          </a:xfrm>
          <a:noFill/>
        </p:spPr>
        <p:txBody>
          <a:bodyPr lIns="182880" tIns="91440" rIns="182880" bIns="91440" anchor="b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372017"/>
            <a:ext cx="5157787" cy="2817645"/>
          </a:xfrm>
          <a:solidFill>
            <a:schemeClr val="bg1">
              <a:lumMod val="95000"/>
            </a:schemeClr>
          </a:solidFill>
        </p:spPr>
        <p:txBody>
          <a:bodyPr lIns="182880" rIns="182880"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870619"/>
            <a:ext cx="5183188" cy="489365"/>
          </a:xfrm>
          <a:noFill/>
        </p:spPr>
        <p:txBody>
          <a:bodyPr lIns="182880" tIns="91440" rIns="182880" bIns="91440" anchor="b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372017"/>
            <a:ext cx="5183188" cy="2817645"/>
          </a:xfrm>
          <a:solidFill>
            <a:schemeClr val="bg1">
              <a:lumMod val="95000"/>
            </a:schemeClr>
          </a:solidFill>
        </p:spPr>
        <p:txBody>
          <a:bodyPr lIns="182880" rIns="182880"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886067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0" y="492450"/>
            <a:ext cx="12192000" cy="70173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7000">
                <a:schemeClr val="bg2">
                  <a:lumMod val="50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sion 3">
    <p:bg>
      <p:bgPr>
        <a:gradFill flip="none" rotWithShape="1">
          <a:gsLst>
            <a:gs pos="35000">
              <a:schemeClr val="bg1"/>
            </a:gs>
            <a:gs pos="7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33066" y="0"/>
            <a:ext cx="3914466" cy="6858000"/>
          </a:xfrm>
          <a:prstGeom prst="rect">
            <a:avLst/>
          </a:prstGeom>
          <a:gradFill flip="none" rotWithShape="1">
            <a:gsLst>
              <a:gs pos="26000">
                <a:schemeClr val="bg2">
                  <a:lumMod val="50000"/>
                </a:schemeClr>
              </a:gs>
              <a:gs pos="76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141691" y="3975297"/>
            <a:ext cx="724410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4C6E8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855" y="182558"/>
            <a:ext cx="4855779" cy="166963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003634" y="2664169"/>
            <a:ext cx="7520220" cy="701731"/>
          </a:xfrm>
          <a:noFill/>
          <a:ln>
            <a:noFill/>
          </a:ln>
          <a:effectLst>
            <a:outerShdw blurRad="12700" dist="38100" dir="2700000" algn="tl" rotWithShape="0">
              <a:prstClr val="black">
                <a:alpha val="26000"/>
              </a:prstClr>
            </a:outerShdw>
          </a:effectLst>
        </p:spPr>
        <p:txBody>
          <a:bodyPr/>
          <a:lstStyle>
            <a:lvl1pPr>
              <a:defRPr>
                <a:solidFill>
                  <a:srgbClr val="2D4D6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333066" y="0"/>
            <a:ext cx="3914466" cy="6858000"/>
          </a:xfrm>
          <a:prstGeom prst="rect">
            <a:avLst/>
          </a:prstGeom>
          <a:gradFill flip="none" rotWithShape="1">
            <a:gsLst>
              <a:gs pos="26000">
                <a:schemeClr val="bg2">
                  <a:lumMod val="50000"/>
                </a:schemeClr>
              </a:gs>
              <a:gs pos="76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855" y="182558"/>
            <a:ext cx="4855779" cy="1669633"/>
          </a:xfrm>
          <a:prstGeom prst="rect">
            <a:avLst/>
          </a:prstGeom>
        </p:spPr>
      </p:pic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154253"/>
            <a:ext cx="3295063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587" y="2948316"/>
            <a:ext cx="3295063" cy="2817645"/>
          </a:xfr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340100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rgbClr val="385B73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8062747" y="2154253"/>
            <a:ext cx="3291053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5"/>
          </p:nvPr>
        </p:nvSpPr>
        <p:spPr>
          <a:xfrm>
            <a:off x="8062747" y="2948316"/>
            <a:ext cx="3291053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6"/>
          </p:nvPr>
        </p:nvSpPr>
        <p:spPr>
          <a:xfrm>
            <a:off x="4420395" y="2154253"/>
            <a:ext cx="3351210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7"/>
          </p:nvPr>
        </p:nvSpPr>
        <p:spPr>
          <a:xfrm>
            <a:off x="4423194" y="2948316"/>
            <a:ext cx="3351210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0173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4000">
                <a:schemeClr val="bg2">
                  <a:lumMod val="50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4 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086294"/>
            <a:ext cx="2447384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846484"/>
            <a:ext cx="2447384" cy="2817645"/>
          </a:xfr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340105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6196352" y="2086608"/>
            <a:ext cx="2444406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5"/>
          </p:nvPr>
        </p:nvSpPr>
        <p:spPr>
          <a:xfrm>
            <a:off x="6196352" y="2857683"/>
            <a:ext cx="2444406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6"/>
          </p:nvPr>
        </p:nvSpPr>
        <p:spPr>
          <a:xfrm>
            <a:off x="3497219" y="2086294"/>
            <a:ext cx="2489087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7"/>
          </p:nvPr>
        </p:nvSpPr>
        <p:spPr>
          <a:xfrm>
            <a:off x="3497219" y="2857683"/>
            <a:ext cx="2489087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8850804" y="2086294"/>
            <a:ext cx="2444406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8850804" y="2846484"/>
            <a:ext cx="2444406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 sz="2000">
                <a:solidFill>
                  <a:srgbClr val="385B73"/>
                </a:solidFill>
              </a:defRPr>
            </a:lvl2pPr>
            <a:lvl3pPr marL="1143000" indent="-228600">
              <a:buFontTx/>
              <a:buBlip>
                <a:blip r:embed="rId3"/>
              </a:buBlip>
              <a:defRPr sz="1800">
                <a:solidFill>
                  <a:srgbClr val="385B73"/>
                </a:solidFill>
              </a:defRPr>
            </a:lvl3pPr>
            <a:lvl4pPr marL="16002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4pPr>
            <a:lvl5pPr marL="2057400" indent="-228600">
              <a:buFontTx/>
              <a:buBlip>
                <a:blip r:embed="rId3"/>
              </a:buBlip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017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2375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41332"/>
            <a:ext cx="5007793" cy="489365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46481"/>
            <a:ext cx="5007793" cy="2817645"/>
          </a:xfr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rgbClr val="385B73"/>
                </a:solidFill>
              </a:defRPr>
            </a:lvl2pPr>
            <a:lvl3pPr>
              <a:defRPr sz="1800">
                <a:solidFill>
                  <a:srgbClr val="385B73"/>
                </a:solidFill>
              </a:defRPr>
            </a:lvl3pPr>
            <a:lvl4pPr>
              <a:defRPr sz="1600">
                <a:solidFill>
                  <a:srgbClr val="DDD050"/>
                </a:solidFill>
              </a:defRPr>
            </a:lvl4pPr>
            <a:lvl5pPr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450592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6"/>
          </p:nvPr>
        </p:nvSpPr>
        <p:spPr>
          <a:xfrm>
            <a:off x="6260675" y="2341332"/>
            <a:ext cx="5093125" cy="489365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7"/>
          </p:nvPr>
        </p:nvSpPr>
        <p:spPr>
          <a:xfrm>
            <a:off x="6260675" y="2846481"/>
            <a:ext cx="5093125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rgbClr val="DDD050"/>
                </a:solidFill>
              </a:defRPr>
            </a:lvl4pPr>
            <a:lvl5pPr>
              <a:defRPr sz="1600">
                <a:solidFill>
                  <a:srgbClr val="DDD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38200" y="1660525"/>
            <a:ext cx="10515600" cy="4248150"/>
          </a:xfrm>
          <a:ln w="34925">
            <a:noFill/>
          </a:ln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Version 2">
    <p:bg>
      <p:bgPr>
        <a:gradFill flip="none" rotWithShape="1">
          <a:gsLst>
            <a:gs pos="35000">
              <a:schemeClr val="bg1"/>
            </a:gs>
            <a:gs pos="75000">
              <a:schemeClr val="bg1">
                <a:lumMod val="95000"/>
              </a:schemeClr>
            </a:gs>
            <a:gs pos="96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425669" y="0"/>
            <a:ext cx="3914466" cy="6858000"/>
          </a:xfrm>
          <a:prstGeom prst="rect">
            <a:avLst/>
          </a:prstGeom>
          <a:gradFill flip="none" rotWithShape="1">
            <a:gsLst>
              <a:gs pos="16000">
                <a:schemeClr val="bg2">
                  <a:lumMod val="50000"/>
                </a:schemeClr>
              </a:gs>
              <a:gs pos="76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Version 3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20000">
                <a:schemeClr val="bg2">
                  <a:lumMod val="50000"/>
                </a:schemeClr>
              </a:gs>
              <a:gs pos="82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538413"/>
            <a:ext cx="12192000" cy="100642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 marL="228600" indent="-228600" algn="ctr">
              <a:buFontTx/>
              <a:buBlip>
                <a:blip r:embed="rId2"/>
              </a:buBlip>
              <a:defRPr sz="6600" b="1" baseline="0">
                <a:gradFill flip="none" rotWithShape="1">
                  <a:gsLst>
                    <a:gs pos="45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 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20000">
                <a:schemeClr val="bg2">
                  <a:lumMod val="50000"/>
                </a:schemeClr>
              </a:gs>
              <a:gs pos="82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492450"/>
            <a:ext cx="12192000" cy="701731"/>
          </a:xfrm>
          <a:noFill/>
          <a:ln>
            <a:noFill/>
          </a:ln>
        </p:spPr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39145"/>
            <a:ext cx="12192000" cy="923330"/>
          </a:xfrm>
          <a:gradFill flip="none" rotWithShape="1">
            <a:gsLst>
              <a:gs pos="1000">
                <a:schemeClr val="bg2">
                  <a:lumMod val="50000"/>
                </a:schemeClr>
              </a:gs>
              <a:gs pos="22000">
                <a:schemeClr val="bg2">
                  <a:lumMod val="50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anchor="b">
            <a:sp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Ver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7391"/>
            <a:ext cx="12192000" cy="923330"/>
          </a:xfrm>
          <a:gradFill flip="none" rotWithShape="1">
            <a:gsLst>
              <a:gs pos="6000">
                <a:schemeClr val="bg2">
                  <a:lumMod val="50000"/>
                </a:schemeClr>
              </a:gs>
              <a:gs pos="45000">
                <a:schemeClr val="bg2">
                  <a:lumMod val="50000"/>
                </a:schemeClr>
              </a:gs>
              <a:gs pos="93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2">
                    <a:lumMod val="50000"/>
                  </a:schemeClr>
                </a:gs>
                <a:gs pos="82000">
                  <a:schemeClr val="accent6">
                    <a:lumMod val="25000"/>
                  </a:schemeClr>
                </a:gs>
                <a:gs pos="99000">
                  <a:srgbClr val="002024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anchor="b"/>
          <a:lstStyle>
            <a:lvl1pPr algn="ctr">
              <a:defRPr sz="6000">
                <a:gradFill>
                  <a:gsLst>
                    <a:gs pos="97000">
                      <a:schemeClr val="bg1">
                        <a:lumMod val="95000"/>
                      </a:schemeClr>
                    </a:gs>
                    <a:gs pos="0">
                      <a:schemeClr val="bg1"/>
                    </a:gs>
                    <a:gs pos="52000">
                      <a:schemeClr val="bg1">
                        <a:lumMod val="95000"/>
                      </a:schemeClr>
                    </a:gs>
                  </a:gsLst>
                  <a:path path="circle">
                    <a:fillToRect l="100000" t="100000"/>
                  </a:path>
                </a:gra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1479"/>
            <a:ext cx="12192000" cy="701731"/>
          </a:xfrm>
          <a:gradFill flip="none" rotWithShape="1">
            <a:gsLst>
              <a:gs pos="0">
                <a:schemeClr val="bg2">
                  <a:lumMod val="50000"/>
                </a:schemeClr>
              </a:gs>
              <a:gs pos="86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gradFill>
              <a:gsLst>
                <a:gs pos="35000">
                  <a:srgbClr val="A5BACB"/>
                </a:gs>
                <a:gs pos="0">
                  <a:schemeClr val="bg2"/>
                </a:gs>
                <a:gs pos="83000">
                  <a:schemeClr val="bg2">
                    <a:lumMod val="5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</a:gra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Clr>
                <a:schemeClr val="accent3">
                  <a:lumMod val="50000"/>
                </a:schemeClr>
              </a:buClr>
              <a:buSzPct val="77000"/>
              <a:buFontTx/>
              <a:buBlip>
                <a:blip r:embed="rId3"/>
              </a:buBlip>
              <a:defRPr/>
            </a:lvl2pPr>
            <a:lvl3pPr marL="1143000" indent="-228600">
              <a:buClr>
                <a:schemeClr val="accent3">
                  <a:lumMod val="50000"/>
                </a:schemeClr>
              </a:buClr>
              <a:buSzPct val="77000"/>
              <a:buFontTx/>
              <a:buBlip>
                <a:blip r:embed="rId3"/>
              </a:buBlip>
              <a:defRPr/>
            </a:lvl3pPr>
            <a:lvl4pPr marL="1600200" indent="-228600">
              <a:buClr>
                <a:schemeClr val="accent3">
                  <a:lumMod val="50000"/>
                </a:schemeClr>
              </a:buClr>
              <a:buSzPct val="77000"/>
              <a:buFontTx/>
              <a:buBlip>
                <a:blip r:embed="rId3"/>
              </a:buBlip>
              <a:defRPr/>
            </a:lvl4pPr>
            <a:lvl5pPr marL="2057400" indent="-228600">
              <a:buClr>
                <a:schemeClr val="accent3">
                  <a:lumMod val="50000"/>
                </a:schemeClr>
              </a:buClr>
              <a:buSzPct val="77000"/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 typeface="AppleColorEmoji" charset="0"/>
              <a:buChar char="🔘"/>
              <a:defRPr/>
            </a:lvl2pPr>
            <a:lvl3pPr marL="1143000" indent="-228600">
              <a:buFont typeface="AppleColorEmoji" charset="0"/>
              <a:buChar char="🔘"/>
              <a:defRPr/>
            </a:lvl3pPr>
            <a:lvl4pPr marL="1600200" indent="-228600">
              <a:buFont typeface="AppleColorEmoji" charset="0"/>
              <a:buChar char="🔘"/>
              <a:defRPr/>
            </a:lvl4pPr>
            <a:lvl5pPr marL="2057400" indent="-228600">
              <a:buFont typeface="AppleColorEmoji" charset="0"/>
              <a:buChar char="🔘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 typeface="AppleColorEmoji" charset="0"/>
              <a:buChar char="🔘"/>
              <a:defRPr/>
            </a:lvl2pPr>
            <a:lvl3pPr marL="1143000" indent="-228600">
              <a:buFont typeface="AppleColorEmoji" charset="0"/>
              <a:buChar char="🔘"/>
              <a:defRPr/>
            </a:lvl3pPr>
            <a:lvl4pPr marL="1600200" indent="-228600">
              <a:buFont typeface="AppleColorEmoji" charset="0"/>
              <a:buChar char="🔘"/>
              <a:defRPr/>
            </a:lvl4pPr>
            <a:lvl5pPr marL="2057400" indent="-228600">
              <a:buFont typeface="AppleColorEmoji" charset="0"/>
              <a:buChar char="🔘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/>
            </a:lvl3pPr>
            <a:lvl4pPr marL="1600200" indent="-228600">
              <a:buFontTx/>
              <a:buBlip>
                <a:blip r:embed="rId3"/>
              </a:buBlip>
              <a:defRPr/>
            </a:lvl4pPr>
            <a:lvl5pPr marL="2057400" indent="-2286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/>
            </a:lvl3pPr>
            <a:lvl4pPr marL="1600200" indent="-228600">
              <a:buFontTx/>
              <a:buBlip>
                <a:blip r:embed="rId3"/>
              </a:buBlip>
              <a:defRPr/>
            </a:lvl4pPr>
            <a:lvl5pPr marL="2057400" indent="-2286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017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870619"/>
            <a:ext cx="5157787" cy="489365"/>
          </a:xfrm>
          <a:noFill/>
        </p:spPr>
        <p:txBody>
          <a:bodyPr lIns="182880" tIns="91440" rIns="182880" bIns="91440" anchor="b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372017"/>
            <a:ext cx="5157787" cy="2817645"/>
          </a:xfrm>
          <a:solidFill>
            <a:schemeClr val="bg1">
              <a:lumMod val="95000"/>
            </a:schemeClr>
          </a:solidFill>
        </p:spPr>
        <p:txBody>
          <a:bodyPr lIns="182880" rIns="182880"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870619"/>
            <a:ext cx="5183188" cy="489365"/>
          </a:xfrm>
          <a:noFill/>
        </p:spPr>
        <p:txBody>
          <a:bodyPr lIns="182880" tIns="91440" rIns="182880" bIns="91440" anchor="b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372017"/>
            <a:ext cx="5183188" cy="2817645"/>
          </a:xfrm>
          <a:solidFill>
            <a:schemeClr val="bg1">
              <a:lumMod val="95000"/>
            </a:schemeClr>
          </a:solidFill>
        </p:spPr>
        <p:txBody>
          <a:bodyPr lIns="182880" rIns="182880"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886067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0" y="492450"/>
            <a:ext cx="12192000" cy="70173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7000">
                <a:schemeClr val="bg2">
                  <a:lumMod val="50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mparison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154253"/>
            <a:ext cx="3295063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587" y="2948316"/>
            <a:ext cx="3295063" cy="2817645"/>
          </a:xfr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838200" y="1340100"/>
            <a:ext cx="10515600" cy="397032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rgbClr val="385B73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8062747" y="2154253"/>
            <a:ext cx="3291053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5"/>
          </p:nvPr>
        </p:nvSpPr>
        <p:spPr>
          <a:xfrm>
            <a:off x="8062747" y="2948316"/>
            <a:ext cx="3291053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6"/>
          </p:nvPr>
        </p:nvSpPr>
        <p:spPr>
          <a:xfrm>
            <a:off x="4420395" y="2154253"/>
            <a:ext cx="3351210" cy="794064"/>
          </a:xfrm>
          <a:noFill/>
          <a:ln>
            <a:noFill/>
          </a:ln>
        </p:spPr>
        <p:txBody>
          <a:bodyPr wrap="square" lIns="91440" tIns="91440" rIns="91440" bIns="91440" anchor="t" anchorCtr="0">
            <a:spAutoFit/>
          </a:bodyPr>
          <a:lstStyle>
            <a:lvl1pPr marL="0" indent="0">
              <a:buNone/>
              <a:defRPr sz="22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7"/>
          </p:nvPr>
        </p:nvSpPr>
        <p:spPr>
          <a:xfrm>
            <a:off x="4423194" y="2948316"/>
            <a:ext cx="3351210" cy="2817645"/>
          </a:xfrm>
          <a:noFill/>
          <a:ln>
            <a:noFill/>
          </a:ln>
        </p:spPr>
        <p:txBody>
          <a:bodyPr lIns="91440" rIns="91440">
            <a:noAutofit/>
          </a:bodyPr>
          <a:lstStyle>
            <a:lvl1pPr marL="342900" indent="-342900">
              <a:buFontTx/>
              <a:buBlip>
                <a:blip r:embed="rId2"/>
              </a:buBlip>
              <a:defRPr sz="2000">
                <a:solidFill>
                  <a:srgbClr val="385B73"/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0" y="492451"/>
            <a:ext cx="12192000" cy="70173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4000">
                <a:schemeClr val="bg2">
                  <a:lumMod val="50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/>
            </a:gs>
            <a:gs pos="72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92450"/>
            <a:ext cx="12192000" cy="70173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25000"/>
                </a:schemeClr>
              </a:gs>
              <a:gs pos="52000">
                <a:schemeClr val="bg2">
                  <a:lumMod val="50000"/>
                </a:schemeClr>
              </a:gs>
              <a:gs pos="89000">
                <a:schemeClr val="accent6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5400">
            <a:gradFill flip="none" rotWithShape="1">
              <a:gsLst>
                <a:gs pos="0">
                  <a:schemeClr val="bg2"/>
                </a:gs>
                <a:gs pos="41000">
                  <a:schemeClr val="bg2">
                    <a:lumMod val="90000"/>
                  </a:schemeClr>
                </a:gs>
                <a:gs pos="83000">
                  <a:schemeClr val="bg2">
                    <a:lumMod val="5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2700000" scaled="1"/>
              <a:tileRect/>
            </a:gradFill>
          </a:ln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C6AE0-8D96-1842-B56A-64E32BCE639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" y="6123464"/>
            <a:ext cx="972670" cy="59801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27208"/>
            <a:ext cx="12192000" cy="8061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74000">
                <a:schemeClr val="bg2">
                  <a:lumMod val="75000"/>
                </a:schemeClr>
              </a:gs>
              <a:gs pos="83000">
                <a:schemeClr val="bg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6721475"/>
            <a:ext cx="12223034" cy="4571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74000">
                <a:schemeClr val="bg2">
                  <a:lumMod val="75000"/>
                </a:schemeClr>
              </a:gs>
              <a:gs pos="83000">
                <a:schemeClr val="bg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" y="6123464"/>
            <a:ext cx="972670" cy="59801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27208"/>
            <a:ext cx="12192000" cy="8061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74000">
                <a:schemeClr val="bg2">
                  <a:lumMod val="75000"/>
                </a:schemeClr>
              </a:gs>
              <a:gs pos="83000">
                <a:schemeClr val="bg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6721475"/>
            <a:ext cx="12223034" cy="4571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74000">
                <a:schemeClr val="bg2">
                  <a:lumMod val="75000"/>
                </a:schemeClr>
              </a:gs>
              <a:gs pos="83000">
                <a:schemeClr val="bg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3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gradFill flip="none" rotWithShape="1">
            <a:gsLst>
              <a:gs pos="9000">
                <a:schemeClr val="bg1"/>
              </a:gs>
              <a:gs pos="100000">
                <a:schemeClr val="bg1">
                  <a:lumMod val="95000"/>
                </a:schemeClr>
              </a:gs>
              <a:gs pos="64000">
                <a:schemeClr val="bg1">
                  <a:lumMod val="9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26A00"/>
        </a:buClr>
        <a:buSzPct val="76000"/>
        <a:buFontTx/>
        <a:buBlip>
          <a:blip r:embed="rId29"/>
        </a:buBlip>
        <a:defRPr sz="2800" b="0" i="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6A00"/>
        </a:buClr>
        <a:buSzPct val="49000"/>
        <a:buFontTx/>
        <a:buBlip>
          <a:blip r:embed="rId30"/>
        </a:buBlip>
        <a:defRPr sz="2400" b="0" i="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6A00"/>
        </a:buClr>
        <a:buSzPct val="49000"/>
        <a:buFontTx/>
        <a:buBlip>
          <a:blip r:embed="rId30"/>
        </a:buBlip>
        <a:defRPr sz="2000" b="0" i="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6A00"/>
        </a:buClr>
        <a:buSzPct val="49000"/>
        <a:buFontTx/>
        <a:buBlip>
          <a:blip r:embed="rId30"/>
        </a:buBlip>
        <a:defRPr sz="1800" b="0" i="0" kern="1200">
          <a:solidFill>
            <a:schemeClr val="bg2">
              <a:lumMod val="25000"/>
            </a:schemeClr>
          </a:solidFill>
          <a:latin typeface="Calibri" charset="0"/>
          <a:ea typeface="Calibri" charset="0"/>
          <a:cs typeface="Calibri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6A00"/>
        </a:buClr>
        <a:buSzPct val="49000"/>
        <a:buFontTx/>
        <a:buBlip>
          <a:blip r:embed="rId30"/>
        </a:buBlip>
        <a:defRPr sz="1800" b="0" i="0" kern="1200">
          <a:solidFill>
            <a:schemeClr val="bg2">
              <a:lumMod val="25000"/>
            </a:schemeClr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0" y="2153729"/>
            <a:ext cx="12192000" cy="923330"/>
          </a:xfrm>
        </p:spPr>
        <p:txBody>
          <a:bodyPr/>
          <a:lstStyle/>
          <a:p>
            <a:pPr marL="0" indent="0">
              <a:buNone/>
            </a:pPr>
            <a:r>
              <a:rPr lang="en-US" sz="6000" dirty="0"/>
              <a:t>Strategic Planning for an IR Office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940" y="3077059"/>
            <a:ext cx="10866119" cy="688143"/>
          </a:xfrm>
        </p:spPr>
        <p:txBody>
          <a:bodyPr/>
          <a:lstStyle/>
          <a:p>
            <a:r>
              <a:rPr lang="en-US" dirty="0"/>
              <a:t>TAIR Conference</a:t>
            </a:r>
          </a:p>
          <a:p>
            <a:r>
              <a:rPr lang="en-US" dirty="0"/>
              <a:t>Corpus Christi, TX  |  February 12, 2018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Gina Johnson, PhD</a:t>
            </a:r>
          </a:p>
          <a:p>
            <a:r>
              <a:rPr lang="en-US" sz="3200" dirty="0"/>
              <a:t>Assistant Executive Director for Partnerships &amp; Membership</a:t>
            </a:r>
          </a:p>
        </p:txBody>
      </p:sp>
    </p:spTree>
    <p:extLst>
      <p:ext uri="{BB962C8B-B14F-4D97-AF65-F5344CB8AC3E}">
        <p14:creationId xmlns:p14="http://schemas.microsoft.com/office/powerpoint/2010/main" val="106450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F8E9-8088-4081-A9B8-C7C7CD01D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Developing Guiding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9F73B-0CED-4C2A-8F7E-9949D9792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Jot down ideas in response to:</a:t>
            </a:r>
          </a:p>
          <a:p>
            <a:pPr lvl="1"/>
            <a:r>
              <a:rPr lang="en-US" dirty="0"/>
              <a:t>How do we expect our IR staff to behave?</a:t>
            </a:r>
          </a:p>
          <a:p>
            <a:endParaRPr lang="en-US" dirty="0"/>
          </a:p>
          <a:p>
            <a:r>
              <a:rPr lang="en-US" dirty="0"/>
              <a:t>Resource – </a:t>
            </a:r>
            <a:r>
              <a:rPr lang="en-US" b="1" dirty="0"/>
              <a:t>AIR Code of Ethics and Professional Practice</a:t>
            </a:r>
          </a:p>
          <a:p>
            <a:pPr lvl="1"/>
            <a:r>
              <a:rPr lang="en-US" dirty="0"/>
              <a:t>Competence</a:t>
            </a:r>
          </a:p>
          <a:p>
            <a:pPr lvl="1"/>
            <a:r>
              <a:rPr lang="en-US" dirty="0"/>
              <a:t>Practice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Relationships to the Community</a:t>
            </a:r>
          </a:p>
          <a:p>
            <a:pPr lvl="1"/>
            <a:r>
              <a:rPr lang="en-US" dirty="0"/>
              <a:t>Relationships to the Craft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624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1196-D70E-4853-BF61-8A98ED04C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 – Goal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0F6A2-3032-4DE2-905A-4F02227B7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01960"/>
          </a:xfrm>
        </p:spPr>
        <p:txBody>
          <a:bodyPr/>
          <a:lstStyle/>
          <a:p>
            <a:r>
              <a:rPr lang="en-US" dirty="0"/>
              <a:t>What MUST we accomplish in the next 3-5 years? (timeline)</a:t>
            </a:r>
          </a:p>
          <a:p>
            <a:r>
              <a:rPr lang="en-US" dirty="0"/>
              <a:t>What SHOULD we accomplish in the next 3-5 years?</a:t>
            </a:r>
          </a:p>
          <a:p>
            <a:r>
              <a:rPr lang="en-US" dirty="0"/>
              <a:t>What resources would it take to accomplish all of these ideas?</a:t>
            </a:r>
          </a:p>
          <a:p>
            <a:r>
              <a:rPr lang="en-US" dirty="0"/>
              <a:t>Do we currently have those resources in the IR office? In our organization?</a:t>
            </a:r>
          </a:p>
          <a:p>
            <a:r>
              <a:rPr lang="en-US" dirty="0"/>
              <a:t>Can we obtain the necessary resources? If so, how? If not, which ideas will need to be shelved?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9CA0D6-8768-451B-B5B0-598668ACD45C}"/>
              </a:ext>
            </a:extLst>
          </p:cNvPr>
          <p:cNvSpPr txBox="1"/>
          <p:nvPr/>
        </p:nvSpPr>
        <p:spPr>
          <a:xfrm>
            <a:off x="1076446" y="5359078"/>
            <a:ext cx="2462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200" dirty="0">
                <a:latin typeface="Franklin Gothic Demi" panose="020B0603020102020204" pitchFamily="34" charset="0"/>
              </a:rPr>
              <a:t>Quantifiable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A771D7-ACA1-4B5C-BE8E-15E19AA25CB5}"/>
              </a:ext>
            </a:extLst>
          </p:cNvPr>
          <p:cNvSpPr txBox="1"/>
          <p:nvPr/>
        </p:nvSpPr>
        <p:spPr>
          <a:xfrm>
            <a:off x="4661704" y="5359078"/>
            <a:ext cx="2365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200" dirty="0">
                <a:latin typeface="Franklin Gothic Demi" panose="020B0603020102020204" pitchFamily="34" charset="0"/>
              </a:rPr>
              <a:t>Measurable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55098C-1A68-4CA3-8B87-672C32CD817C}"/>
              </a:ext>
            </a:extLst>
          </p:cNvPr>
          <p:cNvSpPr txBox="1"/>
          <p:nvPr/>
        </p:nvSpPr>
        <p:spPr>
          <a:xfrm>
            <a:off x="8246962" y="5359078"/>
            <a:ext cx="3233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200" dirty="0">
                <a:latin typeface="Franklin Gothic Demi" panose="020B0603020102020204" pitchFamily="34" charset="0"/>
              </a:rPr>
              <a:t>Fixed Timeframe</a:t>
            </a:r>
          </a:p>
        </p:txBody>
      </p:sp>
    </p:spTree>
    <p:extLst>
      <p:ext uri="{BB962C8B-B14F-4D97-AF65-F5344CB8AC3E}">
        <p14:creationId xmlns:p14="http://schemas.microsoft.com/office/powerpoint/2010/main" val="250922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EEA8C80-BB83-4E57-9780-FC678B26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21869"/>
            <a:ext cx="3932237" cy="535531"/>
          </a:xfrm>
        </p:spPr>
        <p:txBody>
          <a:bodyPr/>
          <a:lstStyle/>
          <a:p>
            <a:r>
              <a:rPr lang="en-US" dirty="0"/>
              <a:t>Commitment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C6CF830-DEDC-4011-8AB3-AB87318A6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/>
              <a:t>Jot down your plan for implementing some of what you learned today.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Share that plan with the person next to you.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Exchange emails – connect in March to encourage each other.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09D4D02A-18C0-4DCD-9331-2FBF0EC493B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4083" y="987425"/>
            <a:ext cx="3250409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87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0" y="1531416"/>
            <a:ext cx="12192000" cy="413343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gradFill flip="none" rotWithShape="1">
                  <a:gsLst>
                    <a:gs pos="45000">
                      <a:schemeClr val="bg1">
                        <a:lumMod val="7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rPr>
              <a:t>Contact me</a:t>
            </a:r>
          </a:p>
          <a:p>
            <a:pPr marL="0" indent="0">
              <a:buNone/>
            </a:pPr>
            <a:endParaRPr lang="en-US" dirty="0">
              <a:gradFill flip="none" rotWithShape="1">
                <a:gsLst>
                  <a:gs pos="45000">
                    <a:schemeClr val="bg1">
                      <a:lumMod val="7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  <a:p>
            <a:pPr marL="0" indent="0">
              <a:buNone/>
            </a:pPr>
            <a:r>
              <a:rPr lang="en-US" dirty="0">
                <a:gradFill flip="none" rotWithShape="1">
                  <a:gsLst>
                    <a:gs pos="45000">
                      <a:schemeClr val="bg1">
                        <a:lumMod val="7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rPr>
              <a:t>gjohnson@airweb.org</a:t>
            </a:r>
          </a:p>
          <a:p>
            <a:pPr marL="0" indent="0">
              <a:buNone/>
            </a:pPr>
            <a:r>
              <a:rPr lang="en-US" dirty="0">
                <a:gradFill flip="none" rotWithShape="1">
                  <a:gsLst>
                    <a:gs pos="45000">
                      <a:schemeClr val="bg1">
                        <a:lumMod val="7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rPr>
              <a:t>@</a:t>
            </a:r>
            <a:r>
              <a:rPr lang="en-US" dirty="0" err="1">
                <a:gradFill flip="none" rotWithShape="1">
                  <a:gsLst>
                    <a:gs pos="45000">
                      <a:schemeClr val="bg1">
                        <a:lumMod val="7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rPr>
              <a:t>GinaJohnsonIR</a:t>
            </a:r>
            <a:endParaRPr lang="en-US" dirty="0">
              <a:gradFill flip="none" rotWithShape="1">
                <a:gsLst>
                  <a:gs pos="45000">
                    <a:schemeClr val="bg1">
                      <a:lumMod val="7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7014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a brief overview of strategic planning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Develop a basic understanding of strategic planning for an IR office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Provide (and interact with) resources for strategic planning</a:t>
            </a:r>
          </a:p>
          <a:p>
            <a:pPr lvl="1"/>
            <a:r>
              <a:rPr lang="en-US" dirty="0"/>
              <a:t>Duties &amp; Functions of Institutional Research</a:t>
            </a:r>
          </a:p>
          <a:p>
            <a:pPr lvl="1"/>
            <a:r>
              <a:rPr lang="en-US" dirty="0"/>
              <a:t>Statement of Aspirational Practice for Institutional Research</a:t>
            </a:r>
          </a:p>
          <a:p>
            <a:pPr lvl="1"/>
            <a:r>
              <a:rPr lang="en-US" dirty="0"/>
              <a:t>AIR Code of Ethics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9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Strategic Planning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7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36718-626C-43E4-9EF2-A7F22216B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Develop a Strategic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C934-D1FC-437A-8BA4-02EB02E61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Provides a focus for your office/function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Gives staff a rallying point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Helps to identify risks and opportunities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394448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77977-707E-4B1B-94C5-5F4102D6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get from Strategic Planning?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501B8-32A9-40A6-980D-A7CB3A9BA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plan itself (document to which you can refer)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A set of core competencies of your office/function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A prioritized list of projects and initiatives you must and can pursue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600" dirty="0"/>
              <a:t>A timeline to implement your plan</a:t>
            </a:r>
          </a:p>
        </p:txBody>
      </p:sp>
    </p:spTree>
    <p:extLst>
      <p:ext uri="{BB962C8B-B14F-4D97-AF65-F5344CB8AC3E}">
        <p14:creationId xmlns:p14="http://schemas.microsoft.com/office/powerpoint/2010/main" val="426618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69FCC-58D6-4EE8-AD52-871F721F6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24" y="533836"/>
            <a:ext cx="12192000" cy="701731"/>
          </a:xfrm>
        </p:spPr>
        <p:txBody>
          <a:bodyPr/>
          <a:lstStyle/>
          <a:p>
            <a:r>
              <a:rPr lang="en-US" dirty="0"/>
              <a:t>Elements of a Strategic 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FA713B5-7D46-4280-9E67-FA7488EDFB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366596"/>
              </p:ext>
            </p:extLst>
          </p:nvPr>
        </p:nvGraphicFramePr>
        <p:xfrm>
          <a:off x="-39440" y="1422399"/>
          <a:ext cx="12390327" cy="5127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206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7847-CAAF-4327-A355-00882114B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Planning for an IR Office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38CAA-156F-4B7E-92BB-BCEB08AC5F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8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1F9FB-4751-4291-A9F9-2C8DCE865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1 - Defining Your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9B4E2-F53C-426C-A78D-CC3CF297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Jot down ideas in response to:</a:t>
            </a:r>
          </a:p>
          <a:p>
            <a:pPr lvl="1"/>
            <a:r>
              <a:rPr lang="en-US" dirty="0"/>
              <a:t>Why does your IR office exist?</a:t>
            </a:r>
          </a:p>
          <a:p>
            <a:pPr lvl="1"/>
            <a:r>
              <a:rPr lang="en-US" dirty="0"/>
              <a:t>What is your IR office’s purpose?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Resource – </a:t>
            </a:r>
            <a:r>
              <a:rPr lang="en-US" b="1" dirty="0"/>
              <a:t>Duties and Functions of Institutional Research </a:t>
            </a:r>
          </a:p>
          <a:p>
            <a:pPr lvl="1"/>
            <a:r>
              <a:rPr lang="en-US" dirty="0"/>
              <a:t>Do any of these duties and functions help define your purpose?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74119F-CD49-4C02-BD28-EF48CBB87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400" y="4658694"/>
            <a:ext cx="919152" cy="9191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D519D4-29E5-4E68-9FB9-1B80F06085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12" y="4637243"/>
            <a:ext cx="932976" cy="932976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14C10F3-9BD0-4267-AF83-5730B22E2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1752" y="4637243"/>
            <a:ext cx="932976" cy="93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AA814B4E-463B-4555-B1BB-1AAF2A847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2776" y="4637244"/>
            <a:ext cx="932976" cy="93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DBF621-6E09-4371-8471-AFFBF021D1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651" y="4462037"/>
            <a:ext cx="1283387" cy="128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5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229B0-F923-46C5-A48B-0C32A1D1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Defining Your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4856-3EE6-42C1-84D2-7EB4D3A3A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Jot down ideas in response to:</a:t>
            </a:r>
          </a:p>
          <a:p>
            <a:pPr lvl="1"/>
            <a:r>
              <a:rPr lang="en-US" dirty="0"/>
              <a:t>Where would you like to be in 3-5 years as an IR office/function?</a:t>
            </a:r>
          </a:p>
          <a:p>
            <a:pPr lvl="1"/>
            <a:r>
              <a:rPr lang="en-US" dirty="0"/>
              <a:t>What do you want to achieve as an IR office/function?</a:t>
            </a:r>
          </a:p>
          <a:p>
            <a:endParaRPr lang="en-US" dirty="0"/>
          </a:p>
          <a:p>
            <a:r>
              <a:rPr lang="en-US" sz="2600" dirty="0"/>
              <a:t>Resource – </a:t>
            </a:r>
            <a:r>
              <a:rPr lang="en-US" sz="2600" b="1" dirty="0"/>
              <a:t>Statement of Aspirational Practice for Institutional Research</a:t>
            </a:r>
          </a:p>
          <a:p>
            <a:pPr lvl="1"/>
            <a:r>
              <a:rPr lang="en-US" dirty="0"/>
              <a:t>See pages 8-9 for how to use this tool to develop a vision</a:t>
            </a:r>
          </a:p>
          <a:p>
            <a:pPr lvl="1"/>
            <a:r>
              <a:rPr lang="en-US" dirty="0"/>
              <a:t>Who might you select as participants in an organization-wide discussion of a vision for the institutional research function?</a:t>
            </a:r>
          </a:p>
        </p:txBody>
      </p:sp>
    </p:spTree>
    <p:extLst>
      <p:ext uri="{BB962C8B-B14F-4D97-AF65-F5344CB8AC3E}">
        <p14:creationId xmlns:p14="http://schemas.microsoft.com/office/powerpoint/2010/main" val="193584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IR Branded Theme">
  <a:themeElements>
    <a:clrScheme name="Custom 7">
      <a:dk1>
        <a:srgbClr val="3E3E3E"/>
      </a:dk1>
      <a:lt1>
        <a:srgbClr val="FFFFFF"/>
      </a:lt1>
      <a:dk2>
        <a:srgbClr val="373545"/>
      </a:dk2>
      <a:lt2>
        <a:srgbClr val="CEDBE6"/>
      </a:lt2>
      <a:accent1>
        <a:srgbClr val="072D59"/>
      </a:accent1>
      <a:accent2>
        <a:srgbClr val="00CD4F"/>
      </a:accent2>
      <a:accent3>
        <a:srgbClr val="A9D3EA"/>
      </a:accent3>
      <a:accent4>
        <a:srgbClr val="98ABCA"/>
      </a:accent4>
      <a:accent5>
        <a:srgbClr val="A5A5A5"/>
      </a:accent5>
      <a:accent6>
        <a:srgbClr val="CACDD4"/>
      </a:accent6>
      <a:hlink>
        <a:srgbClr val="00CC4F"/>
      </a:hlink>
      <a:folHlink>
        <a:srgbClr val="0F142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R Branded Theme" id="{C440585D-DB9B-CB4E-88AF-000454072F97}" vid="{83AB2DF7-28BE-CA48-ACF5-3EEA1C3CA9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AIR Branded Theme</Template>
  <TotalTime>1167</TotalTime>
  <Words>636</Words>
  <Application>Microsoft Office PowerPoint</Application>
  <PresentationFormat>Widescreen</PresentationFormat>
  <Paragraphs>96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AppleColorEmoji</vt:lpstr>
      <vt:lpstr>Arial</vt:lpstr>
      <vt:lpstr>Calibri</vt:lpstr>
      <vt:lpstr>Franklin Gothic Book</vt:lpstr>
      <vt:lpstr>Franklin Gothic Demi</vt:lpstr>
      <vt:lpstr>Franklin Gothic Medium</vt:lpstr>
      <vt:lpstr>AIR Branded Theme</vt:lpstr>
      <vt:lpstr>PowerPoint Presentation</vt:lpstr>
      <vt:lpstr>Presentation Goals</vt:lpstr>
      <vt:lpstr>Overview of Strategic Planning</vt:lpstr>
      <vt:lpstr>Why Develop a Strategic Plan?</vt:lpstr>
      <vt:lpstr>What do you get from Strategic Planning?</vt:lpstr>
      <vt:lpstr>Elements of a Strategic Plan</vt:lpstr>
      <vt:lpstr>Strategic Planning for an IR Office</vt:lpstr>
      <vt:lpstr>Step 1 - Defining Your Mission</vt:lpstr>
      <vt:lpstr>Step 2 – Defining Your Vision</vt:lpstr>
      <vt:lpstr>Step 3 – Developing Guiding Principles</vt:lpstr>
      <vt:lpstr>Step 4 – Goal Setting</vt:lpstr>
      <vt:lpstr>Commitment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 Sainrilus</dc:creator>
  <cp:lastModifiedBy>Gina Johnson</cp:lastModifiedBy>
  <cp:revision>56</cp:revision>
  <dcterms:created xsi:type="dcterms:W3CDTF">2018-01-02T15:40:34Z</dcterms:created>
  <dcterms:modified xsi:type="dcterms:W3CDTF">2018-02-07T15:38:09Z</dcterms:modified>
</cp:coreProperties>
</file>