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4" r:id="rId5"/>
  </p:sldMasterIdLst>
  <p:notesMasterIdLst>
    <p:notesMasterId r:id="rId34"/>
  </p:notesMasterIdLst>
  <p:handoutMasterIdLst>
    <p:handoutMasterId r:id="rId35"/>
  </p:handoutMasterIdLst>
  <p:sldIdLst>
    <p:sldId id="256" r:id="rId6"/>
    <p:sldId id="351" r:id="rId7"/>
    <p:sldId id="352" r:id="rId8"/>
    <p:sldId id="353" r:id="rId9"/>
    <p:sldId id="355" r:id="rId10"/>
    <p:sldId id="270" r:id="rId11"/>
    <p:sldId id="356" r:id="rId12"/>
    <p:sldId id="349" r:id="rId13"/>
    <p:sldId id="350" r:id="rId14"/>
    <p:sldId id="321" r:id="rId15"/>
    <p:sldId id="357" r:id="rId16"/>
    <p:sldId id="318" r:id="rId17"/>
    <p:sldId id="340" r:id="rId18"/>
    <p:sldId id="360" r:id="rId19"/>
    <p:sldId id="331" r:id="rId20"/>
    <p:sldId id="361" r:id="rId21"/>
    <p:sldId id="342" r:id="rId22"/>
    <p:sldId id="341" r:id="rId23"/>
    <p:sldId id="343" r:id="rId24"/>
    <p:sldId id="336" r:id="rId25"/>
    <p:sldId id="330" r:id="rId26"/>
    <p:sldId id="344" r:id="rId27"/>
    <p:sldId id="345" r:id="rId28"/>
    <p:sldId id="346" r:id="rId29"/>
    <p:sldId id="319" r:id="rId30"/>
    <p:sldId id="359" r:id="rId31"/>
    <p:sldId id="347" r:id="rId32"/>
    <p:sldId id="265" r:id="rId33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 Ross" initials="LR" lastIdx="28" clrIdx="0">
    <p:extLst/>
  </p:cmAuthor>
  <p:cmAuthor id="2" name="Darlena Jones" initials="DJ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01F"/>
    <a:srgbClr val="6699FF"/>
    <a:srgbClr val="0033CC"/>
    <a:srgbClr val="6D2809"/>
    <a:srgbClr val="333399"/>
    <a:srgbClr val="B6C8BD"/>
    <a:srgbClr val="FC88E6"/>
    <a:srgbClr val="3366FF"/>
    <a:srgbClr val="FCE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397" autoAdjust="0"/>
  </p:normalViewPr>
  <p:slideViewPr>
    <p:cSldViewPr snapToGrid="0">
      <p:cViewPr>
        <p:scale>
          <a:sx n="119" d="100"/>
          <a:sy n="119" d="100"/>
        </p:scale>
        <p:origin x="-2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notesViewPr>
    <p:cSldViewPr snapToGrid="0">
      <p:cViewPr varScale="1">
        <p:scale>
          <a:sx n="107" d="100"/>
          <a:sy n="107" d="100"/>
        </p:scale>
        <p:origin x="24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arlena\Documents\Darlena's%20Folder\Conferences,%20Presentations,%20Papers\AIR%20Forum\2016%20Forum\National%20Survey%20of%20IR%20Offices%20-%20Concurrent%20Session\Charts%20for%20Tal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jones\Documents\AIR%20Transfer%20files\Darlena's%20Folder\Conferences,%20Presentations,%20Papers\TAIR\2017%20TAIR\Charts%20for%20TAIR%20presenta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Darlena\Documents\Darlena's%20Folder\Conferences,%20Presentations,%20Papers\AIR%20Forum\2016%20Forum\National%20Survey%20of%20IR%20Offices%20-%20Concurrent%20Session\Charts%20for%20Tal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djones\Documents\AIR%20Transfer%20files\Darlena's%20Folder\Conferences,%20Presentations,%20Papers\TAIR\2017%20TAIR\Charts%20for%20TAIR%20presentat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Darlena\Documents\Darlena's%20Folder\Conferences,%20Presentations,%20Papers\AIR%20Forum\2016%20Forum\National%20Survey%20of%20IR%20Offices%20-%20Concurrent%20Session\Charts%20for%20Tal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Darlena\Documents\Darlena's%20Folder\aaNational%20Survey%20of%20IR%20Offices\2015-2016%20NSIRO%20Survey%20and%20Data\Analyses\IR%20Office%20Clusters%20and%20Personality%20and%20Factoring%20Tasks\Describing%20Personality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Darlena\Documents\Darlena's%20Folder\aaNational%20Survey%20of%20IR%20Offices\2015-2016%20NSIRO%20Survey%20and%20Data\Analyses\IR%20Office%20Clusters%20and%20Personality%20and%20Factoring%20Tasks\Describing%20Personality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Darlena\Documents\Darlena's%20Folder\aaNational%20Survey%20of%20IR%20Offices\2015-2016%20NSIRO%20Survey%20and%20Data\Analyses\IR%20Office%20Clusters%20and%20Personality%20and%20Factoring%20Tasks\Describing%20Personality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'Resp Rates'!$M$1</c:f>
              <c:strCache>
                <c:ptCount val="1"/>
                <c:pt idx="0">
                  <c:v>Response Rate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F4-4788-90C6-8B49CB2A69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'Resp Rates'!$L$2:$L$6</c:f>
              <c:strCache>
                <c:ptCount val="5"/>
                <c:pt idx="0">
                  <c:v>Overall</c:v>
                </c:pt>
                <c:pt idx="1">
                  <c:v>Private NFP, 2-year</c:v>
                </c:pt>
                <c:pt idx="2">
                  <c:v>Public, 2-year</c:v>
                </c:pt>
                <c:pt idx="3">
                  <c:v>Private NFP, 4-year</c:v>
                </c:pt>
                <c:pt idx="4">
                  <c:v>Public, 4-year</c:v>
                </c:pt>
              </c:strCache>
            </c:strRef>
          </c:cat>
          <c:val>
            <c:numRef>
              <c:f>'Resp Rates'!$M$2:$M$6</c:f>
              <c:numCache>
                <c:formatCode>0%</c:formatCode>
                <c:ptCount val="5"/>
                <c:pt idx="0">
                  <c:v>0.51610692254969159</c:v>
                </c:pt>
                <c:pt idx="1">
                  <c:v>0.29729729729729731</c:v>
                </c:pt>
                <c:pt idx="2">
                  <c:v>0.50393700787401574</c:v>
                </c:pt>
                <c:pt idx="3">
                  <c:v>0.51334858886346302</c:v>
                </c:pt>
                <c:pt idx="4">
                  <c:v>0.54919236417033779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F4-4788-90C6-8B49CB2A6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18784"/>
        <c:axId val="104520320"/>
      </c:barChart>
      <c:catAx>
        <c:axId val="10451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4520320"/>
        <c:crosses val="autoZero"/>
        <c:auto val="1"/>
        <c:lblAlgn val="ctr"/>
        <c:lblOffset val="100"/>
        <c:noMultiLvlLbl val="0"/>
      </c:catAx>
      <c:valAx>
        <c:axId val="104520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51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'Org Structure'!$A$1</c:f>
          <c:strCache>
            <c:ptCount val="1"/>
            <c:pt idx="0">
              <c:v>In which division is the IR Office primarily located?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'Org Structure'!$A$2</c:f>
              <c:strCache>
                <c:ptCount val="1"/>
                <c:pt idx="0">
                  <c:v>Provost / CAO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'Org Structure'!$B$1:$D$1</c:f>
              <c:strCache>
                <c:ptCount val="3"/>
                <c:pt idx="0">
                  <c:v>Public 4-Year +</c:v>
                </c:pt>
                <c:pt idx="1">
                  <c:v>Private NFP 4 Year+</c:v>
                </c:pt>
                <c:pt idx="2">
                  <c:v>Public 2-Year</c:v>
                </c:pt>
              </c:strCache>
            </c:strRef>
          </c:cat>
          <c:val>
            <c:numRef>
              <c:f>'Org Structure'!$B$2:$D$2</c:f>
              <c:numCache>
                <c:formatCode>0%</c:formatCode>
                <c:ptCount val="3"/>
                <c:pt idx="0">
                  <c:v>0.65</c:v>
                </c:pt>
                <c:pt idx="1">
                  <c:v>0.61</c:v>
                </c:pt>
                <c:pt idx="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22-4CAE-869C-70E8874DD1E7}"/>
            </c:ext>
          </c:extLst>
        </c:ser>
        <c:ser>
          <c:idx val="1"/>
          <c:order val="1"/>
          <c:tx>
            <c:strRef>
              <c:f>'Org Structure'!$A$3</c:f>
              <c:strCache>
                <c:ptCount val="1"/>
                <c:pt idx="0">
                  <c:v>President / CEO</c:v>
                </c:pt>
              </c:strCache>
            </c:strRef>
          </c:tx>
          <c:spPr>
            <a:solidFill>
              <a:srgbClr val="0860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'Org Structure'!$B$1:$D$1</c:f>
              <c:strCache>
                <c:ptCount val="3"/>
                <c:pt idx="0">
                  <c:v>Public 4-Year +</c:v>
                </c:pt>
                <c:pt idx="1">
                  <c:v>Private NFP 4 Year+</c:v>
                </c:pt>
                <c:pt idx="2">
                  <c:v>Public 2-Year</c:v>
                </c:pt>
              </c:strCache>
            </c:strRef>
          </c:cat>
          <c:val>
            <c:numRef>
              <c:f>'Org Structure'!$B$3:$D$3</c:f>
              <c:numCache>
                <c:formatCode>0%</c:formatCode>
                <c:ptCount val="3"/>
                <c:pt idx="0">
                  <c:v>0.15</c:v>
                </c:pt>
                <c:pt idx="1">
                  <c:v>0.2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22-4CAE-869C-70E8874DD1E7}"/>
            </c:ext>
          </c:extLst>
        </c:ser>
        <c:ser>
          <c:idx val="2"/>
          <c:order val="2"/>
          <c:tx>
            <c:strRef>
              <c:f>'Org Structure'!$A$4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'Org Structure'!$B$1:$D$1</c:f>
              <c:strCache>
                <c:ptCount val="3"/>
                <c:pt idx="0">
                  <c:v>Public 4-Year +</c:v>
                </c:pt>
                <c:pt idx="1">
                  <c:v>Private NFP 4 Year+</c:v>
                </c:pt>
                <c:pt idx="2">
                  <c:v>Public 2-Year</c:v>
                </c:pt>
              </c:strCache>
            </c:strRef>
          </c:cat>
          <c:val>
            <c:numRef>
              <c:f>'Org Structure'!$B$4:$D$4</c:f>
              <c:numCache>
                <c:formatCode>0%</c:formatCode>
                <c:ptCount val="3"/>
                <c:pt idx="0">
                  <c:v>0.2</c:v>
                </c:pt>
                <c:pt idx="1">
                  <c:v>0.19</c:v>
                </c:pt>
                <c:pt idx="2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22-4CAE-869C-70E8874DD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970496"/>
        <c:axId val="107902080"/>
      </c:barChart>
      <c:catAx>
        <c:axId val="10697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7902080"/>
        <c:crosses val="autoZero"/>
        <c:auto val="1"/>
        <c:lblAlgn val="ctr"/>
        <c:lblOffset val="100"/>
        <c:noMultiLvlLbl val="0"/>
      </c:catAx>
      <c:valAx>
        <c:axId val="1079020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697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Staffing!$B$44</c:f>
          <c:strCache>
            <c:ptCount val="1"/>
            <c:pt idx="0">
              <c:v>Director and Professional IR Staff FTE by Student FTE</c:v>
            </c:pt>
          </c:strCache>
        </c:strRef>
      </c:tx>
      <c:layout>
        <c:manualLayout>
          <c:xMode val="edge"/>
          <c:yMode val="edge"/>
          <c:x val="0.25689231554389036"/>
          <c:y val="2.0833333333333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731481481481481E-2"/>
          <c:y val="0.11685787975809321"/>
          <c:w val="0.97453703703703709"/>
          <c:h val="0.63027907281544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Staffing!$B$45</c:f>
              <c:strCache>
                <c:ptCount val="1"/>
                <c:pt idx="0">
                  <c:v>Small (&lt; 5k student FTE)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Staffing!$C$44:$E$44</c:f>
              <c:strCache>
                <c:ptCount val="3"/>
                <c:pt idx="0">
                  <c:v>Public, 2-year</c:v>
                </c:pt>
                <c:pt idx="1">
                  <c:v>Public, 4-year</c:v>
                </c:pt>
                <c:pt idx="2">
                  <c:v>Private NFP, 4-year</c:v>
                </c:pt>
              </c:strCache>
            </c:strRef>
          </c:cat>
          <c:val>
            <c:numRef>
              <c:f>Staffing!$C$45:$E$45</c:f>
              <c:numCache>
                <c:formatCode>0.0</c:formatCode>
                <c:ptCount val="3"/>
                <c:pt idx="0">
                  <c:v>2.325630252100841</c:v>
                </c:pt>
                <c:pt idx="1">
                  <c:v>2.6902173913043481</c:v>
                </c:pt>
                <c:pt idx="2">
                  <c:v>2.2326621923937378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5A-4714-8EFE-98A3F025E868}"/>
            </c:ext>
          </c:extLst>
        </c:ser>
        <c:ser>
          <c:idx val="1"/>
          <c:order val="1"/>
          <c:tx>
            <c:strRef>
              <c:f>Staffing!$B$46</c:f>
              <c:strCache>
                <c:ptCount val="1"/>
                <c:pt idx="0">
                  <c:v>Medium (5k to &lt; 10k student FTE)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Staffing!$C$44:$E$44</c:f>
              <c:strCache>
                <c:ptCount val="3"/>
                <c:pt idx="0">
                  <c:v>Public, 2-year</c:v>
                </c:pt>
                <c:pt idx="1">
                  <c:v>Public, 4-year</c:v>
                </c:pt>
                <c:pt idx="2">
                  <c:v>Private NFP, 4-year</c:v>
                </c:pt>
              </c:strCache>
            </c:strRef>
          </c:cat>
          <c:val>
            <c:numRef>
              <c:f>Staffing!$C$46:$E$46</c:f>
              <c:numCache>
                <c:formatCode>0.0</c:formatCode>
                <c:ptCount val="3"/>
                <c:pt idx="0">
                  <c:v>3.2699999999999987</c:v>
                </c:pt>
                <c:pt idx="1">
                  <c:v>3.8636363636363642</c:v>
                </c:pt>
                <c:pt idx="2">
                  <c:v>3.4186046511627906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5A-4714-8EFE-98A3F025E868}"/>
            </c:ext>
          </c:extLst>
        </c:ser>
        <c:ser>
          <c:idx val="2"/>
          <c:order val="2"/>
          <c:tx>
            <c:strRef>
              <c:f>Staffing!$B$47</c:f>
              <c:strCache>
                <c:ptCount val="1"/>
                <c:pt idx="0">
                  <c:v>Large (10k to &lt; 20k student FTE)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Staffing!$C$44:$E$44</c:f>
              <c:strCache>
                <c:ptCount val="3"/>
                <c:pt idx="0">
                  <c:v>Public, 2-year</c:v>
                </c:pt>
                <c:pt idx="1">
                  <c:v>Public, 4-year</c:v>
                </c:pt>
                <c:pt idx="2">
                  <c:v>Private NFP, 4-year</c:v>
                </c:pt>
              </c:strCache>
            </c:strRef>
          </c:cat>
          <c:val>
            <c:numRef>
              <c:f>Staffing!$C$47:$E$47</c:f>
              <c:numCache>
                <c:formatCode>0.0</c:formatCode>
                <c:ptCount val="3"/>
                <c:pt idx="0">
                  <c:v>4.9361702127659575</c:v>
                </c:pt>
                <c:pt idx="1">
                  <c:v>5.1233766233766245</c:v>
                </c:pt>
                <c:pt idx="2">
                  <c:v>5.3965517241379306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5A-4714-8EFE-98A3F025E868}"/>
            </c:ext>
          </c:extLst>
        </c:ser>
        <c:ser>
          <c:idx val="3"/>
          <c:order val="3"/>
          <c:tx>
            <c:strRef>
              <c:f>Staffing!$B$48</c:f>
              <c:strCache>
                <c:ptCount val="1"/>
                <c:pt idx="0">
                  <c:v>Very large (20k+ student FTE)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Staffing!$C$44:$E$44</c:f>
              <c:strCache>
                <c:ptCount val="3"/>
                <c:pt idx="0">
                  <c:v>Public, 2-year</c:v>
                </c:pt>
                <c:pt idx="1">
                  <c:v>Public, 4-year</c:v>
                </c:pt>
                <c:pt idx="2">
                  <c:v>Private NFP, 4-year</c:v>
                </c:pt>
              </c:strCache>
            </c:strRef>
          </c:cat>
          <c:val>
            <c:numRef>
              <c:f>Staffing!$C$48:$E$48</c:f>
              <c:numCache>
                <c:formatCode>0.0</c:formatCode>
                <c:ptCount val="3"/>
                <c:pt idx="0">
                  <c:v>7.2</c:v>
                </c:pt>
                <c:pt idx="1">
                  <c:v>7.8783783783783763</c:v>
                </c:pt>
                <c:pt idx="2">
                  <c:v>9.1666666666666679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5A-4714-8EFE-98A3F025E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11200"/>
        <c:axId val="107812736"/>
      </c:barChart>
      <c:catAx>
        <c:axId val="1078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7812736"/>
        <c:crosses val="autoZero"/>
        <c:auto val="1"/>
        <c:lblAlgn val="ctr"/>
        <c:lblOffset val="100"/>
        <c:noMultiLvlLbl val="0"/>
      </c:catAx>
      <c:valAx>
        <c:axId val="1078127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781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292301290558756E-2"/>
          <c:y val="0.8161323840342698"/>
          <c:w val="0.95624458540600643"/>
          <c:h val="0.16178235584802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Sheet7!$K$1</c:f>
          <c:strCache>
            <c:ptCount val="1"/>
            <c:pt idx="0">
              <c:v>Average Number of Dollars Overseen by Office of IR per Student FTE*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Sheet7!$K$2:$K$4</c:f>
              <c:strCache>
                <c:ptCount val="3"/>
                <c:pt idx="0">
                  <c:v>Public 4-Year +</c:v>
                </c:pt>
                <c:pt idx="1">
                  <c:v>Public 2-Year</c:v>
                </c:pt>
                <c:pt idx="2">
                  <c:v>Private NFP 4 Year+</c:v>
                </c:pt>
              </c:strCache>
            </c:strRef>
          </c:cat>
          <c:val>
            <c:numRef>
              <c:f>Sheet7!$L$2:$L$4</c:f>
              <c:numCache>
                <c:formatCode>_("$"* #,##0.00_);_("$"* \(#,##0.00\);_("$"* "-"??_);_(@_)</c:formatCode>
                <c:ptCount val="3"/>
                <c:pt idx="0">
                  <c:v>3.71</c:v>
                </c:pt>
                <c:pt idx="1">
                  <c:v>6.27</c:v>
                </c:pt>
                <c:pt idx="2">
                  <c:v>9.27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82-4090-8EE8-5EA62BA2FF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7724160"/>
        <c:axId val="107602688"/>
      </c:barChart>
      <c:catAx>
        <c:axId val="10772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7602688"/>
        <c:crosses val="autoZero"/>
        <c:auto val="1"/>
        <c:lblAlgn val="ctr"/>
        <c:lblOffset val="100"/>
        <c:noMultiLvlLbl val="0"/>
      </c:catAx>
      <c:valAx>
        <c:axId val="107602688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0772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'Data Access'!$C$78</c:f>
              <c:strCache>
                <c:ptCount val="1"/>
                <c:pt idx="0">
                  <c:v>None/Very limited</c:v>
                </c:pt>
              </c:strCache>
            </c:strRef>
          </c:tx>
          <c:spPr>
            <a:solidFill>
              <a:srgbClr val="C00000">
                <a:alpha val="52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Access'!$B$79:$B$100</c:f>
              <c:strCache>
                <c:ptCount val="22"/>
                <c:pt idx="0">
                  <c:v>Crime </c:v>
                </c:pt>
                <c:pt idx="1">
                  <c:v>Student use of library</c:v>
                </c:pt>
                <c:pt idx="2">
                  <c:v>Student class attendance</c:v>
                </c:pt>
                <c:pt idx="3">
                  <c:v>Student early warning alerts</c:v>
                </c:pt>
                <c:pt idx="4">
                  <c:v>Student activities/student affairs transcripts</c:v>
                </c:pt>
                <c:pt idx="5">
                  <c:v>Facilities/space use</c:v>
                </c:pt>
                <c:pt idx="6">
                  <c:v>Student use of academic support services</c:v>
                </c:pt>
                <c:pt idx="7">
                  <c:v>Alumni employment </c:v>
                </c:pt>
                <c:pt idx="8">
                  <c:v>Academic advising </c:v>
                </c:pt>
                <c:pt idx="9">
                  <c:v>High school transcripts</c:v>
                </c:pt>
                <c:pt idx="11">
                  <c:v>Institutional finance records</c:v>
                </c:pt>
                <c:pt idx="12">
                  <c:v>HR – other </c:v>
                </c:pt>
                <c:pt idx="13">
                  <c:v>Financial aid </c:v>
                </c:pt>
                <c:pt idx="14">
                  <c:v>HR – salaries</c:v>
                </c:pt>
                <c:pt idx="15">
                  <c:v>Faculty productivity </c:v>
                </c:pt>
                <c:pt idx="16">
                  <c:v>Instruction – student ratings</c:v>
                </c:pt>
                <c:pt idx="17">
                  <c:v>Non-credit enrollment records</c:v>
                </c:pt>
                <c:pt idx="18">
                  <c:v>Admissions </c:v>
                </c:pt>
                <c:pt idx="19">
                  <c:v>Student satisfaction </c:v>
                </c:pt>
                <c:pt idx="20">
                  <c:v>Student academic records</c:v>
                </c:pt>
                <c:pt idx="21">
                  <c:v>National survey data with student-level identification</c:v>
                </c:pt>
              </c:strCache>
            </c:strRef>
          </c:cat>
          <c:val>
            <c:numRef>
              <c:f>'Data Access'!$C$79:$C$100</c:f>
              <c:numCache>
                <c:formatCode>0%</c:formatCode>
                <c:ptCount val="22"/>
                <c:pt idx="0">
                  <c:v>0.74511627906976741</c:v>
                </c:pt>
                <c:pt idx="1">
                  <c:v>0.58262511803588291</c:v>
                </c:pt>
                <c:pt idx="2">
                  <c:v>0.56575212866603597</c:v>
                </c:pt>
                <c:pt idx="3">
                  <c:v>0.49293119698397736</c:v>
                </c:pt>
                <c:pt idx="4">
                  <c:v>0.46472248353715906</c:v>
                </c:pt>
                <c:pt idx="5">
                  <c:v>0.44795539033457255</c:v>
                </c:pt>
                <c:pt idx="6">
                  <c:v>0.44778927563499527</c:v>
                </c:pt>
                <c:pt idx="7">
                  <c:v>0.44475394614670383</c:v>
                </c:pt>
                <c:pt idx="8">
                  <c:v>0.43150046598322467</c:v>
                </c:pt>
                <c:pt idx="9">
                  <c:v>0.42883720930232561</c:v>
                </c:pt>
                <c:pt idx="11">
                  <c:v>0.41187384044526909</c:v>
                </c:pt>
                <c:pt idx="12">
                  <c:v>0.38068709377901577</c:v>
                </c:pt>
                <c:pt idx="13">
                  <c:v>0.23275068997240111</c:v>
                </c:pt>
                <c:pt idx="14">
                  <c:v>0.33548983364140483</c:v>
                </c:pt>
                <c:pt idx="15">
                  <c:v>0.33520074696545288</c:v>
                </c:pt>
                <c:pt idx="16">
                  <c:v>0.38024231127679409</c:v>
                </c:pt>
                <c:pt idx="17">
                  <c:v>0.3081285444234404</c:v>
                </c:pt>
                <c:pt idx="18">
                  <c:v>0.10691244239631337</c:v>
                </c:pt>
                <c:pt idx="19">
                  <c:v>0.13023255813953494</c:v>
                </c:pt>
                <c:pt idx="20">
                  <c:v>5.6273062730627377E-2</c:v>
                </c:pt>
                <c:pt idx="21">
                  <c:v>9.4795539033457277E-2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90-4ADB-8B3F-71963AA75DC1}"/>
            </c:ext>
          </c:extLst>
        </c:ser>
        <c:ser>
          <c:idx val="1"/>
          <c:order val="1"/>
          <c:tx>
            <c:strRef>
              <c:f>'Data Access'!$D$78</c:f>
              <c:strCache>
                <c:ptCount val="1"/>
                <c:pt idx="0">
                  <c:v>Partial / Restricted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Access'!$B$79:$B$100</c:f>
              <c:strCache>
                <c:ptCount val="22"/>
                <c:pt idx="0">
                  <c:v>Crime </c:v>
                </c:pt>
                <c:pt idx="1">
                  <c:v>Student use of library</c:v>
                </c:pt>
                <c:pt idx="2">
                  <c:v>Student class attendance</c:v>
                </c:pt>
                <c:pt idx="3">
                  <c:v>Student early warning alerts</c:v>
                </c:pt>
                <c:pt idx="4">
                  <c:v>Student activities/student affairs transcripts</c:v>
                </c:pt>
                <c:pt idx="5">
                  <c:v>Facilities/space use</c:v>
                </c:pt>
                <c:pt idx="6">
                  <c:v>Student use of academic support services</c:v>
                </c:pt>
                <c:pt idx="7">
                  <c:v>Alumni employment </c:v>
                </c:pt>
                <c:pt idx="8">
                  <c:v>Academic advising </c:v>
                </c:pt>
                <c:pt idx="9">
                  <c:v>High school transcripts</c:v>
                </c:pt>
                <c:pt idx="11">
                  <c:v>Institutional finance records</c:v>
                </c:pt>
                <c:pt idx="12">
                  <c:v>HR – other </c:v>
                </c:pt>
                <c:pt idx="13">
                  <c:v>Financial aid </c:v>
                </c:pt>
                <c:pt idx="14">
                  <c:v>HR – salaries</c:v>
                </c:pt>
                <c:pt idx="15">
                  <c:v>Faculty productivity </c:v>
                </c:pt>
                <c:pt idx="16">
                  <c:v>Instruction – student ratings</c:v>
                </c:pt>
                <c:pt idx="17">
                  <c:v>Non-credit enrollment records</c:v>
                </c:pt>
                <c:pt idx="18">
                  <c:v>Admissions </c:v>
                </c:pt>
                <c:pt idx="19">
                  <c:v>Student satisfaction </c:v>
                </c:pt>
                <c:pt idx="20">
                  <c:v>Student academic records</c:v>
                </c:pt>
                <c:pt idx="21">
                  <c:v>National survey data with student-level identification</c:v>
                </c:pt>
              </c:strCache>
            </c:strRef>
          </c:cat>
          <c:val>
            <c:numRef>
              <c:f>'Data Access'!$D$79:$D$100</c:f>
              <c:numCache>
                <c:formatCode>0%</c:formatCode>
                <c:ptCount val="22"/>
                <c:pt idx="0">
                  <c:v>0.13488372093023257</c:v>
                </c:pt>
                <c:pt idx="1">
                  <c:v>0.24362606232294617</c:v>
                </c:pt>
                <c:pt idx="2">
                  <c:v>0.14947965941343425</c:v>
                </c:pt>
                <c:pt idx="3">
                  <c:v>0.22054665409990576</c:v>
                </c:pt>
                <c:pt idx="4">
                  <c:v>0.22859830667920977</c:v>
                </c:pt>
                <c:pt idx="5">
                  <c:v>0.22490706319702602</c:v>
                </c:pt>
                <c:pt idx="6">
                  <c:v>0.3123236124176858</c:v>
                </c:pt>
                <c:pt idx="7">
                  <c:v>0.20612813370473537</c:v>
                </c:pt>
                <c:pt idx="8">
                  <c:v>0.24976700838769805</c:v>
                </c:pt>
                <c:pt idx="9">
                  <c:v>0.2158139534883721</c:v>
                </c:pt>
                <c:pt idx="11">
                  <c:v>0.36827458256029683</c:v>
                </c:pt>
                <c:pt idx="12">
                  <c:v>0.28783658310120708</c:v>
                </c:pt>
                <c:pt idx="13">
                  <c:v>0.36154553817847285</c:v>
                </c:pt>
                <c:pt idx="14">
                  <c:v>0.24029574861367836</c:v>
                </c:pt>
                <c:pt idx="15">
                  <c:v>0.21008403361344538</c:v>
                </c:pt>
                <c:pt idx="16">
                  <c:v>0.14072693383038209</c:v>
                </c:pt>
                <c:pt idx="17">
                  <c:v>0.21266540642722118</c:v>
                </c:pt>
                <c:pt idx="18">
                  <c:v>0.29308755760368665</c:v>
                </c:pt>
                <c:pt idx="19">
                  <c:v>0.16279069767441862</c:v>
                </c:pt>
                <c:pt idx="20">
                  <c:v>0.14206642066420663</c:v>
                </c:pt>
                <c:pt idx="21">
                  <c:v>4.7397769516728624E-2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90-4ADB-8B3F-71963AA75DC1}"/>
            </c:ext>
          </c:extLst>
        </c:ser>
        <c:ser>
          <c:idx val="2"/>
          <c:order val="2"/>
          <c:tx>
            <c:strRef>
              <c:f>'Data Access'!$E$78</c:f>
              <c:strCache>
                <c:ptCount val="1"/>
                <c:pt idx="0">
                  <c:v>Unrestricted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Access'!$B$79:$B$100</c:f>
              <c:strCache>
                <c:ptCount val="22"/>
                <c:pt idx="0">
                  <c:v>Crime </c:v>
                </c:pt>
                <c:pt idx="1">
                  <c:v>Student use of library</c:v>
                </c:pt>
                <c:pt idx="2">
                  <c:v>Student class attendance</c:v>
                </c:pt>
                <c:pt idx="3">
                  <c:v>Student early warning alerts</c:v>
                </c:pt>
                <c:pt idx="4">
                  <c:v>Student activities/student affairs transcripts</c:v>
                </c:pt>
                <c:pt idx="5">
                  <c:v>Facilities/space use</c:v>
                </c:pt>
                <c:pt idx="6">
                  <c:v>Student use of academic support services</c:v>
                </c:pt>
                <c:pt idx="7">
                  <c:v>Alumni employment </c:v>
                </c:pt>
                <c:pt idx="8">
                  <c:v>Academic advising </c:v>
                </c:pt>
                <c:pt idx="9">
                  <c:v>High school transcripts</c:v>
                </c:pt>
                <c:pt idx="11">
                  <c:v>Institutional finance records</c:v>
                </c:pt>
                <c:pt idx="12">
                  <c:v>HR – other </c:v>
                </c:pt>
                <c:pt idx="13">
                  <c:v>Financial aid </c:v>
                </c:pt>
                <c:pt idx="14">
                  <c:v>HR – salaries</c:v>
                </c:pt>
                <c:pt idx="15">
                  <c:v>Faculty productivity </c:v>
                </c:pt>
                <c:pt idx="16">
                  <c:v>Instruction – student ratings</c:v>
                </c:pt>
                <c:pt idx="17">
                  <c:v>Non-credit enrollment records</c:v>
                </c:pt>
                <c:pt idx="18">
                  <c:v>Admissions </c:v>
                </c:pt>
                <c:pt idx="19">
                  <c:v>Student satisfaction </c:v>
                </c:pt>
                <c:pt idx="20">
                  <c:v>Student academic records</c:v>
                </c:pt>
                <c:pt idx="21">
                  <c:v>National survey data with student-level identification</c:v>
                </c:pt>
              </c:strCache>
            </c:strRef>
          </c:cat>
          <c:val>
            <c:numRef>
              <c:f>'Data Access'!$E$79:$E$100</c:f>
              <c:numCache>
                <c:formatCode>0%</c:formatCode>
                <c:ptCount val="22"/>
                <c:pt idx="0">
                  <c:v>0.12</c:v>
                </c:pt>
                <c:pt idx="1">
                  <c:v>0.17374881964117092</c:v>
                </c:pt>
                <c:pt idx="2">
                  <c:v>0.28476821192052981</c:v>
                </c:pt>
                <c:pt idx="3">
                  <c:v>0.28652214891611688</c:v>
                </c:pt>
                <c:pt idx="4">
                  <c:v>0.30667920978363122</c:v>
                </c:pt>
                <c:pt idx="5">
                  <c:v>0.32713754646840149</c:v>
                </c:pt>
                <c:pt idx="6">
                  <c:v>0.2398871119473189</c:v>
                </c:pt>
                <c:pt idx="7">
                  <c:v>0.3491179201485608</c:v>
                </c:pt>
                <c:pt idx="8">
                  <c:v>0.31873252562907733</c:v>
                </c:pt>
                <c:pt idx="9">
                  <c:v>0.35534883720930233</c:v>
                </c:pt>
                <c:pt idx="11">
                  <c:v>0.21985157699443414</c:v>
                </c:pt>
                <c:pt idx="12">
                  <c:v>0.33147632311977715</c:v>
                </c:pt>
                <c:pt idx="13">
                  <c:v>0.40570377184912604</c:v>
                </c:pt>
                <c:pt idx="14">
                  <c:v>0.42421441774491681</c:v>
                </c:pt>
                <c:pt idx="15">
                  <c:v>0.45471521942110177</c:v>
                </c:pt>
                <c:pt idx="16">
                  <c:v>0.47903075489282387</c:v>
                </c:pt>
                <c:pt idx="17">
                  <c:v>0.4792060491493384</c:v>
                </c:pt>
                <c:pt idx="18">
                  <c:v>0.6</c:v>
                </c:pt>
                <c:pt idx="19">
                  <c:v>0.7069767441860465</c:v>
                </c:pt>
                <c:pt idx="20">
                  <c:v>0.80166051660516602</c:v>
                </c:pt>
                <c:pt idx="21">
                  <c:v>0.85780669144981414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90-4ADB-8B3F-71963AA75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8090112"/>
        <c:axId val="108091648"/>
      </c:barChart>
      <c:catAx>
        <c:axId val="10809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8091648"/>
        <c:crosses val="autoZero"/>
        <c:auto val="1"/>
        <c:lblAlgn val="ctr"/>
        <c:lblOffset val="100"/>
        <c:noMultiLvlLbl val="0"/>
      </c:catAx>
      <c:valAx>
        <c:axId val="1080916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80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'Factors Impacting Personality'!$J$9</c:f>
          <c:strCache>
            <c:ptCount val="1"/>
            <c:pt idx="0">
              <c:v>Level of Data Access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'Factors Impacting Personality'!$J$10</c:f>
              <c:strCache>
                <c:ptCount val="1"/>
                <c:pt idx="0">
                  <c:v>Limited access</c:v>
                </c:pt>
              </c:strCache>
            </c:strRef>
          </c:tx>
          <c:spPr>
            <a:solidFill>
              <a:schemeClr val="bg2">
                <a:lumMod val="25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'Factors Impacting Personality'!$K$9:$M$9</c:f>
              <c:strCache>
                <c:ptCount val="3"/>
                <c:pt idx="0">
                  <c:v>Broad</c:v>
                </c:pt>
                <c:pt idx="1">
                  <c:v>Focused</c:v>
                </c:pt>
                <c:pt idx="2">
                  <c:v>Limited Responsibility</c:v>
                </c:pt>
              </c:strCache>
            </c:strRef>
          </c:cat>
          <c:val>
            <c:numRef>
              <c:f>'Factors Impacting Personality'!$K$10:$M$10</c:f>
              <c:numCache>
                <c:formatCode>0%</c:formatCode>
                <c:ptCount val="3"/>
                <c:pt idx="0">
                  <c:v>5.6737588652482268E-2</c:v>
                </c:pt>
                <c:pt idx="1">
                  <c:v>6.652360515021459E-2</c:v>
                </c:pt>
                <c:pt idx="2">
                  <c:v>0.13310580204778158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6D-40E7-90D6-CC7979D3519B}"/>
            </c:ext>
          </c:extLst>
        </c:ser>
        <c:ser>
          <c:idx val="1"/>
          <c:order val="1"/>
          <c:tx>
            <c:strRef>
              <c:f>'Factors Impacting Personality'!$J$11</c:f>
              <c:strCache>
                <c:ptCount val="1"/>
                <c:pt idx="0">
                  <c:v>Moderate access</c:v>
                </c:pt>
              </c:strCache>
            </c:strRef>
          </c:tx>
          <c:spPr>
            <a:solidFill>
              <a:srgbClr val="0033CC">
                <a:alpha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'Factors Impacting Personality'!$K$9:$M$9</c:f>
              <c:strCache>
                <c:ptCount val="3"/>
                <c:pt idx="0">
                  <c:v>Broad</c:v>
                </c:pt>
                <c:pt idx="1">
                  <c:v>Focused</c:v>
                </c:pt>
                <c:pt idx="2">
                  <c:v>Limited Responsibility</c:v>
                </c:pt>
              </c:strCache>
            </c:strRef>
          </c:cat>
          <c:val>
            <c:numRef>
              <c:f>'Factors Impacting Personality'!$K$11:$M$11</c:f>
              <c:numCache>
                <c:formatCode>0%</c:formatCode>
                <c:ptCount val="3"/>
                <c:pt idx="0">
                  <c:v>0.30496453900709219</c:v>
                </c:pt>
                <c:pt idx="1">
                  <c:v>0.47854077253218885</c:v>
                </c:pt>
                <c:pt idx="2">
                  <c:v>0.59726962457337884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6D-40E7-90D6-CC7979D3519B}"/>
            </c:ext>
          </c:extLst>
        </c:ser>
        <c:ser>
          <c:idx val="2"/>
          <c:order val="2"/>
          <c:tx>
            <c:strRef>
              <c:f>'Factors Impacting Personality'!$J$12</c:f>
              <c:strCache>
                <c:ptCount val="1"/>
                <c:pt idx="0">
                  <c:v>Wide access</c:v>
                </c:pt>
              </c:strCache>
            </c:strRef>
          </c:tx>
          <c:spPr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'Factors Impacting Personality'!$K$9:$M$9</c:f>
              <c:strCache>
                <c:ptCount val="3"/>
                <c:pt idx="0">
                  <c:v>Broad</c:v>
                </c:pt>
                <c:pt idx="1">
                  <c:v>Focused</c:v>
                </c:pt>
                <c:pt idx="2">
                  <c:v>Limited Responsibility</c:v>
                </c:pt>
              </c:strCache>
            </c:strRef>
          </c:cat>
          <c:val>
            <c:numRef>
              <c:f>'Factors Impacting Personality'!$K$12:$M$12</c:f>
              <c:numCache>
                <c:formatCode>0%</c:formatCode>
                <c:ptCount val="3"/>
                <c:pt idx="0">
                  <c:v>0.63829787234042556</c:v>
                </c:pt>
                <c:pt idx="1">
                  <c:v>0.45493562231759654</c:v>
                </c:pt>
                <c:pt idx="2">
                  <c:v>0.2696245733788396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6D-40E7-90D6-CC7979D35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588544"/>
        <c:axId val="162590080"/>
      </c:barChart>
      <c:catAx>
        <c:axId val="1625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2590080"/>
        <c:crosses val="autoZero"/>
        <c:auto val="1"/>
        <c:lblAlgn val="ctr"/>
        <c:lblOffset val="100"/>
        <c:noMultiLvlLbl val="0"/>
      </c:catAx>
      <c:valAx>
        <c:axId val="1625900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25885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'IRO Clients'!$I$6</c:f>
          <c:strCache>
            <c:ptCount val="1"/>
            <c:pt idx="0">
              <c:v>Number of IR Office Clients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'IRO Clients'!$I$7</c:f>
              <c:strCache>
                <c:ptCount val="1"/>
                <c:pt idx="0">
                  <c:v>Less than 10 units</c:v>
                </c:pt>
              </c:strCache>
            </c:strRef>
          </c:tx>
          <c:spPr>
            <a:solidFill>
              <a:schemeClr val="bg2">
                <a:lumMod val="25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'IRO Clients'!$J$6:$L$6</c:f>
              <c:strCache>
                <c:ptCount val="3"/>
                <c:pt idx="0">
                  <c:v>Broad</c:v>
                </c:pt>
                <c:pt idx="1">
                  <c:v>Focused</c:v>
                </c:pt>
                <c:pt idx="2">
                  <c:v>Limited Responsibility</c:v>
                </c:pt>
              </c:strCache>
            </c:strRef>
          </c:cat>
          <c:val>
            <c:numRef>
              <c:f>'IRO Clients'!$J$7:$L$7</c:f>
              <c:numCache>
                <c:formatCode>0%</c:formatCode>
                <c:ptCount val="3"/>
                <c:pt idx="0">
                  <c:v>0.12056737588652482</c:v>
                </c:pt>
                <c:pt idx="1">
                  <c:v>0.125</c:v>
                </c:pt>
                <c:pt idx="2">
                  <c:v>0.24315068493150685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E8-4396-A3ED-314AFC5AE2DC}"/>
            </c:ext>
          </c:extLst>
        </c:ser>
        <c:ser>
          <c:idx val="1"/>
          <c:order val="1"/>
          <c:tx>
            <c:strRef>
              <c:f>'IRO Clients'!$I$8</c:f>
              <c:strCache>
                <c:ptCount val="1"/>
                <c:pt idx="0">
                  <c:v>10 to 14 units</c:v>
                </c:pt>
              </c:strCache>
            </c:strRef>
          </c:tx>
          <c:spPr>
            <a:solidFill>
              <a:srgbClr val="0033CC">
                <a:alpha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'IRO Clients'!$J$6:$L$6</c:f>
              <c:strCache>
                <c:ptCount val="3"/>
                <c:pt idx="0">
                  <c:v>Broad</c:v>
                </c:pt>
                <c:pt idx="1">
                  <c:v>Focused</c:v>
                </c:pt>
                <c:pt idx="2">
                  <c:v>Limited Responsibility</c:v>
                </c:pt>
              </c:strCache>
            </c:strRef>
          </c:cat>
          <c:val>
            <c:numRef>
              <c:f>'IRO Clients'!$J$8:$L$8</c:f>
              <c:numCache>
                <c:formatCode>0%</c:formatCode>
                <c:ptCount val="3"/>
                <c:pt idx="0">
                  <c:v>0.20567375886524822</c:v>
                </c:pt>
                <c:pt idx="1">
                  <c:v>0.2478813559322034</c:v>
                </c:pt>
                <c:pt idx="2">
                  <c:v>0.33561643835616439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E8-4396-A3ED-314AFC5AE2DC}"/>
            </c:ext>
          </c:extLst>
        </c:ser>
        <c:ser>
          <c:idx val="2"/>
          <c:order val="2"/>
          <c:tx>
            <c:strRef>
              <c:f>'IRO Clients'!$I$9</c:f>
              <c:strCache>
                <c:ptCount val="1"/>
                <c:pt idx="0">
                  <c:v>15 or more units</c:v>
                </c:pt>
              </c:strCache>
            </c:strRef>
          </c:tx>
          <c:spPr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'IRO Clients'!$J$6:$L$6</c:f>
              <c:strCache>
                <c:ptCount val="3"/>
                <c:pt idx="0">
                  <c:v>Broad</c:v>
                </c:pt>
                <c:pt idx="1">
                  <c:v>Focused</c:v>
                </c:pt>
                <c:pt idx="2">
                  <c:v>Limited Responsibility</c:v>
                </c:pt>
              </c:strCache>
            </c:strRef>
          </c:cat>
          <c:val>
            <c:numRef>
              <c:f>'IRO Clients'!$J$9:$L$9</c:f>
              <c:numCache>
                <c:formatCode>0%</c:formatCode>
                <c:ptCount val="3"/>
                <c:pt idx="0">
                  <c:v>0.67375886524822692</c:v>
                </c:pt>
                <c:pt idx="1">
                  <c:v>0.62</c:v>
                </c:pt>
                <c:pt idx="2">
                  <c:v>0.42123287671232879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E8-4396-A3ED-314AFC5AE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695040"/>
        <c:axId val="162696576"/>
      </c:barChart>
      <c:catAx>
        <c:axId val="1626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2696576"/>
        <c:crosses val="autoZero"/>
        <c:auto val="1"/>
        <c:lblAlgn val="ctr"/>
        <c:lblOffset val="100"/>
        <c:noMultiLvlLbl val="0"/>
      </c:catAx>
      <c:valAx>
        <c:axId val="162696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269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Sheet3!$A$6</c:f>
          <c:strCache>
            <c:ptCount val="1"/>
            <c:pt idx="0">
              <c:v>Director and Professional IR Staff FTE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Sheet3!$A$7</c:f>
              <c:strCache>
                <c:ptCount val="1"/>
                <c:pt idx="0">
                  <c:v>Less than 2 FTE</c:v>
                </c:pt>
              </c:strCache>
            </c:strRef>
          </c:tx>
          <c:spPr>
            <a:solidFill>
              <a:schemeClr val="bg2">
                <a:lumMod val="25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Sheet3!$B$6:$D$6</c:f>
              <c:strCache>
                <c:ptCount val="3"/>
                <c:pt idx="0">
                  <c:v>Broad</c:v>
                </c:pt>
                <c:pt idx="1">
                  <c:v>Focused</c:v>
                </c:pt>
                <c:pt idx="2">
                  <c:v>Limited Responsibility</c:v>
                </c:pt>
              </c:strCache>
            </c:strRef>
          </c:cat>
          <c:val>
            <c:numRef>
              <c:f>Sheet3!$B$7:$D$7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0.17805383022774326</c:v>
                </c:pt>
                <c:pt idx="2">
                  <c:v>0.23102310231023102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0D-44FE-8A0A-1FE079825C08}"/>
            </c:ext>
          </c:extLst>
        </c:ser>
        <c:ser>
          <c:idx val="1"/>
          <c:order val="1"/>
          <c:tx>
            <c:strRef>
              <c:f>Sheet3!$A$8</c:f>
              <c:strCache>
                <c:ptCount val="1"/>
                <c:pt idx="0">
                  <c:v>2 to &lt; 5 FTE</c:v>
                </c:pt>
              </c:strCache>
            </c:strRef>
          </c:tx>
          <c:spPr>
            <a:solidFill>
              <a:srgbClr val="0033CC">
                <a:alpha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Sheet3!$B$6:$D$6</c:f>
              <c:strCache>
                <c:ptCount val="3"/>
                <c:pt idx="0">
                  <c:v>Broad</c:v>
                </c:pt>
                <c:pt idx="1">
                  <c:v>Focused</c:v>
                </c:pt>
                <c:pt idx="2">
                  <c:v>Limited Responsibility</c:v>
                </c:pt>
              </c:strCache>
            </c:strRef>
          </c:cat>
          <c:val>
            <c:numRef>
              <c:f>Sheet3!$B$8:$D$8</c:f>
              <c:numCache>
                <c:formatCode>0%</c:formatCode>
                <c:ptCount val="3"/>
                <c:pt idx="0">
                  <c:v>0.66552901023890787</c:v>
                </c:pt>
                <c:pt idx="1">
                  <c:v>0.62</c:v>
                </c:pt>
                <c:pt idx="2">
                  <c:v>0.6633663366336634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0D-44FE-8A0A-1FE079825C08}"/>
            </c:ext>
          </c:extLst>
        </c:ser>
        <c:ser>
          <c:idx val="2"/>
          <c:order val="2"/>
          <c:tx>
            <c:strRef>
              <c:f>Sheet3!$A$9</c:f>
              <c:strCache>
                <c:ptCount val="1"/>
                <c:pt idx="0">
                  <c:v>5+ FTE</c:v>
                </c:pt>
              </c:strCache>
            </c:strRef>
          </c:tx>
          <c:spPr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Sheet3!$B$6:$D$6</c:f>
              <c:strCache>
                <c:ptCount val="3"/>
                <c:pt idx="0">
                  <c:v>Broad</c:v>
                </c:pt>
                <c:pt idx="1">
                  <c:v>Focused</c:v>
                </c:pt>
                <c:pt idx="2">
                  <c:v>Limited Responsibility</c:v>
                </c:pt>
              </c:strCache>
            </c:strRef>
          </c:cat>
          <c:val>
            <c:numRef>
              <c:f>Sheet3!$B$9:$D$9</c:f>
              <c:numCache>
                <c:formatCode>0%</c:formatCode>
                <c:ptCount val="3"/>
                <c:pt idx="0">
                  <c:v>0.18771331058020477</c:v>
                </c:pt>
                <c:pt idx="1">
                  <c:v>0.19668737060041408</c:v>
                </c:pt>
                <c:pt idx="2">
                  <c:v>0.10561056105610561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0D-44FE-8A0A-1FE079825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52416"/>
        <c:axId val="163453952"/>
      </c:barChart>
      <c:catAx>
        <c:axId val="1634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3453952"/>
        <c:crosses val="autoZero"/>
        <c:auto val="1"/>
        <c:lblAlgn val="ctr"/>
        <c:lblOffset val="100"/>
        <c:noMultiLvlLbl val="0"/>
      </c:catAx>
      <c:valAx>
        <c:axId val="163453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345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4T21:33:44.153" idx="1">
    <p:pos x="3463" y="2561"/>
    <p:text>Seems weird to list your degree, but not Jason's. I'd list degrees for both of you, or neither.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4T21:52:24.777" idx="18">
    <p:pos x="939" y="1241"/>
    <p:text>Seems like a ton of text on this slide, too.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7BB3-50AE-4A8F-88EF-08BBD313245D}" type="doc">
      <dgm:prSet loTypeId="urn:microsoft.com/office/officeart/2008/layout/PictureStrip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89FF8-633E-4A6B-B351-D0FD9618A1FE}">
      <dgm:prSet/>
      <dgm:spPr/>
      <dgm:t>
        <a:bodyPr/>
        <a:lstStyle/>
        <a:p>
          <a:r>
            <a:rPr lang="en-US" b="1" dirty="0"/>
            <a:t>Forum</a:t>
          </a:r>
        </a:p>
      </dgm:t>
    </dgm:pt>
    <dgm:pt modelId="{11E4314A-FC22-452E-AF3F-BE7ACE58B71D}" type="parTrans" cxnId="{FEFE69D4-A25C-4A42-9730-47CF845605B7}">
      <dgm:prSet/>
      <dgm:spPr/>
      <dgm:t>
        <a:bodyPr/>
        <a:lstStyle/>
        <a:p>
          <a:endParaRPr lang="en-US"/>
        </a:p>
      </dgm:t>
    </dgm:pt>
    <dgm:pt modelId="{44334664-0297-431E-A8DB-EC201A70970C}" type="sibTrans" cxnId="{FEFE69D4-A25C-4A42-9730-47CF845605B7}">
      <dgm:prSet/>
      <dgm:spPr/>
      <dgm:t>
        <a:bodyPr/>
        <a:lstStyle/>
        <a:p>
          <a:endParaRPr lang="en-US"/>
        </a:p>
      </dgm:t>
    </dgm:pt>
    <dgm:pt modelId="{28676AF4-D483-4863-8549-E669639327A0}">
      <dgm:prSet/>
      <dgm:spPr/>
      <dgm:t>
        <a:bodyPr/>
        <a:lstStyle/>
        <a:p>
          <a:r>
            <a:rPr lang="en-US" b="1" dirty="0"/>
            <a:t>IPEDS Training</a:t>
          </a:r>
        </a:p>
      </dgm:t>
    </dgm:pt>
    <dgm:pt modelId="{20DD2C4E-073D-431F-9B15-C4FA0DA64C2D}" type="parTrans" cxnId="{18B22502-A3B6-4A5E-BC54-695DB349799B}">
      <dgm:prSet/>
      <dgm:spPr/>
      <dgm:t>
        <a:bodyPr/>
        <a:lstStyle/>
        <a:p>
          <a:endParaRPr lang="en-US"/>
        </a:p>
      </dgm:t>
    </dgm:pt>
    <dgm:pt modelId="{CB8A6482-7E48-4186-9B2C-C0E3CE1FA8E8}" type="sibTrans" cxnId="{18B22502-A3B6-4A5E-BC54-695DB349799B}">
      <dgm:prSet/>
      <dgm:spPr/>
      <dgm:t>
        <a:bodyPr/>
        <a:lstStyle/>
        <a:p>
          <a:endParaRPr lang="en-US"/>
        </a:p>
      </dgm:t>
    </dgm:pt>
    <dgm:pt modelId="{AE2AE94C-15B9-4E47-B9B4-5BF1F35BC155}">
      <dgm:prSet/>
      <dgm:spPr/>
      <dgm:t>
        <a:bodyPr/>
        <a:lstStyle/>
        <a:p>
          <a:r>
            <a:rPr lang="en-US" b="1" dirty="0" err="1"/>
            <a:t>eAIR</a:t>
          </a:r>
          <a:endParaRPr lang="en-US" b="1" dirty="0"/>
        </a:p>
      </dgm:t>
    </dgm:pt>
    <dgm:pt modelId="{F851942B-5B11-4B81-8516-16D862A65D8A}" type="parTrans" cxnId="{83A617D9-5F93-440E-B7A6-5531A7B221B4}">
      <dgm:prSet/>
      <dgm:spPr/>
      <dgm:t>
        <a:bodyPr/>
        <a:lstStyle/>
        <a:p>
          <a:endParaRPr lang="en-US"/>
        </a:p>
      </dgm:t>
    </dgm:pt>
    <dgm:pt modelId="{E54AE9F2-548A-4E86-94B0-A300AF878F8A}" type="sibTrans" cxnId="{83A617D9-5F93-440E-B7A6-5531A7B221B4}">
      <dgm:prSet/>
      <dgm:spPr/>
      <dgm:t>
        <a:bodyPr/>
        <a:lstStyle/>
        <a:p>
          <a:endParaRPr lang="en-US"/>
        </a:p>
      </dgm:t>
    </dgm:pt>
    <dgm:pt modelId="{F023BA17-61A8-4015-BF2D-1CC01CA9C831}">
      <dgm:prSet/>
      <dgm:spPr/>
      <dgm:t>
        <a:bodyPr/>
        <a:lstStyle/>
        <a:p>
          <a:r>
            <a:rPr lang="en-US" b="1" dirty="0"/>
            <a:t>Research and Dissertation Grants</a:t>
          </a:r>
        </a:p>
      </dgm:t>
    </dgm:pt>
    <dgm:pt modelId="{D5E79B31-ADB6-4B4C-B226-981211E0FFD3}" type="parTrans" cxnId="{FB2C09B9-0A9B-4AD1-BDD3-A29369E2C08C}">
      <dgm:prSet/>
      <dgm:spPr/>
      <dgm:t>
        <a:bodyPr/>
        <a:lstStyle/>
        <a:p>
          <a:endParaRPr lang="en-US"/>
        </a:p>
      </dgm:t>
    </dgm:pt>
    <dgm:pt modelId="{0D3B5B03-919A-4B91-8E95-B4417C212055}" type="sibTrans" cxnId="{FB2C09B9-0A9B-4AD1-BDD3-A29369E2C08C}">
      <dgm:prSet/>
      <dgm:spPr/>
      <dgm:t>
        <a:bodyPr/>
        <a:lstStyle/>
        <a:p>
          <a:endParaRPr lang="en-US"/>
        </a:p>
      </dgm:t>
    </dgm:pt>
    <dgm:pt modelId="{AE62D3A8-2364-4D63-AA9E-9779D8F039B5}">
      <dgm:prSet/>
      <dgm:spPr/>
      <dgm:t>
        <a:bodyPr/>
        <a:lstStyle/>
        <a:p>
          <a:r>
            <a:rPr lang="en-US" b="1" dirty="0"/>
            <a:t>NCES Data Institute</a:t>
          </a:r>
        </a:p>
      </dgm:t>
    </dgm:pt>
    <dgm:pt modelId="{ABE0944C-85DF-410A-A257-3E2B36A39EAD}" type="parTrans" cxnId="{A7C89352-BF2E-4ECB-8F00-8D26456B99D9}">
      <dgm:prSet/>
      <dgm:spPr/>
      <dgm:t>
        <a:bodyPr/>
        <a:lstStyle/>
        <a:p>
          <a:endParaRPr lang="en-US"/>
        </a:p>
      </dgm:t>
    </dgm:pt>
    <dgm:pt modelId="{D3EA2B07-04E5-4BCA-A2D8-64788A160177}" type="sibTrans" cxnId="{A7C89352-BF2E-4ECB-8F00-8D26456B99D9}">
      <dgm:prSet/>
      <dgm:spPr/>
      <dgm:t>
        <a:bodyPr/>
        <a:lstStyle/>
        <a:p>
          <a:endParaRPr lang="en-US"/>
        </a:p>
      </dgm:t>
    </dgm:pt>
    <dgm:pt modelId="{7FF8B066-83B1-4C16-9F8D-31CE0B64CF77}">
      <dgm:prSet/>
      <dgm:spPr/>
      <dgm:t>
        <a:bodyPr/>
        <a:lstStyle/>
        <a:p>
          <a:r>
            <a:rPr lang="en-US" b="1" dirty="0"/>
            <a:t>Online Education</a:t>
          </a:r>
        </a:p>
      </dgm:t>
    </dgm:pt>
    <dgm:pt modelId="{C1688AAD-C5B4-4A42-A4D9-036A400DD772}" type="parTrans" cxnId="{620B069B-E147-488A-94AF-62681353FB45}">
      <dgm:prSet/>
      <dgm:spPr/>
      <dgm:t>
        <a:bodyPr/>
        <a:lstStyle/>
        <a:p>
          <a:endParaRPr lang="en-US"/>
        </a:p>
      </dgm:t>
    </dgm:pt>
    <dgm:pt modelId="{7BD8A69B-79D8-49B2-A575-D45A23C321AC}" type="sibTrans" cxnId="{620B069B-E147-488A-94AF-62681353FB45}">
      <dgm:prSet/>
      <dgm:spPr/>
      <dgm:t>
        <a:bodyPr/>
        <a:lstStyle/>
        <a:p>
          <a:endParaRPr lang="en-US"/>
        </a:p>
      </dgm:t>
    </dgm:pt>
    <dgm:pt modelId="{9FF35B89-4FDE-4787-870A-EB7192B4D10F}">
      <dgm:prSet/>
      <dgm:spPr/>
      <dgm:t>
        <a:bodyPr/>
        <a:lstStyle/>
        <a:p>
          <a:r>
            <a:rPr lang="en-US" dirty="0"/>
            <a:t>2,000+ total attends</a:t>
          </a:r>
        </a:p>
      </dgm:t>
    </dgm:pt>
    <dgm:pt modelId="{84445184-90BC-4437-BE1D-C2A15A55C6F9}" type="parTrans" cxnId="{4CDCAD3D-B087-40E5-A827-D509D4C43F22}">
      <dgm:prSet/>
      <dgm:spPr/>
      <dgm:t>
        <a:bodyPr/>
        <a:lstStyle/>
        <a:p>
          <a:endParaRPr lang="en-US"/>
        </a:p>
      </dgm:t>
    </dgm:pt>
    <dgm:pt modelId="{43FFDDC9-3D6B-4AEA-8D2C-EA24023DFA1D}" type="sibTrans" cxnId="{4CDCAD3D-B087-40E5-A827-D509D4C43F22}">
      <dgm:prSet/>
      <dgm:spPr/>
      <dgm:t>
        <a:bodyPr/>
        <a:lstStyle/>
        <a:p>
          <a:endParaRPr lang="en-US"/>
        </a:p>
      </dgm:t>
    </dgm:pt>
    <dgm:pt modelId="{C1B0BF15-ACE1-4EDA-AFCA-F33CD2EFB117}">
      <dgm:prSet/>
      <dgm:spPr/>
      <dgm:t>
        <a:bodyPr/>
        <a:lstStyle/>
        <a:p>
          <a:r>
            <a:rPr lang="en-US" dirty="0"/>
            <a:t>IPEDS Keyholder courses– </a:t>
          </a:r>
          <a:r>
            <a:rPr lang="en-US" i="1" dirty="0">
              <a:solidFill>
                <a:srgbClr val="FF0000"/>
              </a:solidFill>
            </a:rPr>
            <a:t>NEW!</a:t>
          </a:r>
          <a:endParaRPr lang="en-US" dirty="0"/>
        </a:p>
      </dgm:t>
    </dgm:pt>
    <dgm:pt modelId="{34C6C1E8-124C-4792-9DB0-F2391F97D1FD}" type="parTrans" cxnId="{AB4495CA-3641-42A4-9DCD-C98741F53197}">
      <dgm:prSet/>
      <dgm:spPr/>
      <dgm:t>
        <a:bodyPr/>
        <a:lstStyle/>
        <a:p>
          <a:endParaRPr lang="en-US"/>
        </a:p>
      </dgm:t>
    </dgm:pt>
    <dgm:pt modelId="{381FF866-DE0C-4AA7-944E-65DCF1F12193}" type="sibTrans" cxnId="{AB4495CA-3641-42A4-9DCD-C98741F53197}">
      <dgm:prSet/>
      <dgm:spPr/>
      <dgm:t>
        <a:bodyPr/>
        <a:lstStyle/>
        <a:p>
          <a:endParaRPr lang="en-US"/>
        </a:p>
      </dgm:t>
    </dgm:pt>
    <dgm:pt modelId="{83F37C6D-DE6B-4AA0-B3C7-A6123482DCF0}">
      <dgm:prSet/>
      <dgm:spPr/>
      <dgm:t>
        <a:bodyPr/>
        <a:lstStyle/>
        <a:p>
          <a:r>
            <a:rPr lang="en-US" dirty="0"/>
            <a:t>Over 600 people participated in face-to-face training.  </a:t>
          </a:r>
        </a:p>
      </dgm:t>
    </dgm:pt>
    <dgm:pt modelId="{A175720D-8F31-4DA5-8C8B-9533F780A0FA}" type="parTrans" cxnId="{6083430A-6C66-4B39-AD66-70092EB5E029}">
      <dgm:prSet/>
      <dgm:spPr/>
      <dgm:t>
        <a:bodyPr/>
        <a:lstStyle/>
        <a:p>
          <a:endParaRPr lang="en-US"/>
        </a:p>
      </dgm:t>
    </dgm:pt>
    <dgm:pt modelId="{DF3A077F-9AD1-4A20-AB1E-A0F8A393E570}" type="sibTrans" cxnId="{6083430A-6C66-4B39-AD66-70092EB5E029}">
      <dgm:prSet/>
      <dgm:spPr/>
      <dgm:t>
        <a:bodyPr/>
        <a:lstStyle/>
        <a:p>
          <a:endParaRPr lang="en-US"/>
        </a:p>
      </dgm:t>
    </dgm:pt>
    <dgm:pt modelId="{F510778D-F1A3-4531-9676-2E517D04171C}">
      <dgm:prSet/>
      <dgm:spPr/>
      <dgm:t>
        <a:bodyPr/>
        <a:lstStyle/>
        <a:p>
          <a:r>
            <a:rPr lang="en-US" dirty="0"/>
            <a:t>Over 9,000 subscribers received this free newsletter covering topics of interest to IR professionals</a:t>
          </a:r>
        </a:p>
      </dgm:t>
    </dgm:pt>
    <dgm:pt modelId="{6EDC51DE-3EE1-4D07-A6C5-A7EC8D4AFC03}" type="parTrans" cxnId="{C78999A9-E845-4111-85FB-B476F197BB4B}">
      <dgm:prSet/>
      <dgm:spPr/>
      <dgm:t>
        <a:bodyPr/>
        <a:lstStyle/>
        <a:p>
          <a:endParaRPr lang="en-US"/>
        </a:p>
      </dgm:t>
    </dgm:pt>
    <dgm:pt modelId="{9C5D6B37-EA0A-4845-A885-429EEFDB2C44}" type="sibTrans" cxnId="{C78999A9-E845-4111-85FB-B476F197BB4B}">
      <dgm:prSet/>
      <dgm:spPr/>
      <dgm:t>
        <a:bodyPr/>
        <a:lstStyle/>
        <a:p>
          <a:endParaRPr lang="en-US"/>
        </a:p>
      </dgm:t>
    </dgm:pt>
    <dgm:pt modelId="{AD95DE8E-00A2-4DDE-A42E-0A905230ED23}">
      <dgm:prSet/>
      <dgm:spPr/>
      <dgm:t>
        <a:bodyPr/>
        <a:lstStyle/>
        <a:p>
          <a:r>
            <a:rPr lang="en-US" dirty="0"/>
            <a:t>The Access Group and AIR host a grant competition promoting scholarship on issues related to access, affordability, and value of graduate and professional education</a:t>
          </a:r>
        </a:p>
      </dgm:t>
    </dgm:pt>
    <dgm:pt modelId="{49552B5F-BAC6-4398-B95F-59F2DFE6D46C}" type="parTrans" cxnId="{D72CBFFF-F0CE-4760-A2A6-E4863965DD1D}">
      <dgm:prSet/>
      <dgm:spPr/>
      <dgm:t>
        <a:bodyPr/>
        <a:lstStyle/>
        <a:p>
          <a:endParaRPr lang="en-US"/>
        </a:p>
      </dgm:t>
    </dgm:pt>
    <dgm:pt modelId="{704DC050-E6D6-4670-8FB1-1086813288FA}" type="sibTrans" cxnId="{D72CBFFF-F0CE-4760-A2A6-E4863965DD1D}">
      <dgm:prSet/>
      <dgm:spPr/>
      <dgm:t>
        <a:bodyPr/>
        <a:lstStyle/>
        <a:p>
          <a:endParaRPr lang="en-US"/>
        </a:p>
      </dgm:t>
    </dgm:pt>
    <dgm:pt modelId="{36EBBC5F-ACC2-4830-894E-DEA7D86E0753}">
      <dgm:prSet/>
      <dgm:spPr/>
      <dgm:t>
        <a:bodyPr/>
        <a:lstStyle/>
        <a:p>
          <a:r>
            <a:rPr lang="en-US" dirty="0"/>
            <a:t>Select attendees improve their use of NCES data for research by attending this 3-day, face-to-face training.</a:t>
          </a:r>
        </a:p>
      </dgm:t>
    </dgm:pt>
    <dgm:pt modelId="{1806A172-D1D1-4D6B-A619-B53F75A17D79}" type="parTrans" cxnId="{B4F0C71D-55F5-45A4-A05D-A9F00DD59D2C}">
      <dgm:prSet/>
      <dgm:spPr/>
      <dgm:t>
        <a:bodyPr/>
        <a:lstStyle/>
        <a:p>
          <a:endParaRPr lang="en-US"/>
        </a:p>
      </dgm:t>
    </dgm:pt>
    <dgm:pt modelId="{6BF72B87-12CC-4D20-ABB6-3B38F711DA46}" type="sibTrans" cxnId="{B4F0C71D-55F5-45A4-A05D-A9F00DD59D2C}">
      <dgm:prSet/>
      <dgm:spPr/>
      <dgm:t>
        <a:bodyPr/>
        <a:lstStyle/>
        <a:p>
          <a:endParaRPr lang="en-US"/>
        </a:p>
      </dgm:t>
    </dgm:pt>
    <dgm:pt modelId="{E8D72BE3-A072-4A83-A1C0-800A6FF48E3A}">
      <dgm:prSet/>
      <dgm:spPr/>
      <dgm:t>
        <a:bodyPr/>
        <a:lstStyle/>
        <a:p>
          <a:r>
            <a:rPr lang="en-US" dirty="0"/>
            <a:t>~300 educational and networking opportunities</a:t>
          </a:r>
        </a:p>
      </dgm:t>
    </dgm:pt>
    <dgm:pt modelId="{7A70B3AD-5974-4E97-84E1-C61C67BED0FE}" type="parTrans" cxnId="{1868A954-E323-452F-9DEB-9D93D59ABC60}">
      <dgm:prSet/>
      <dgm:spPr/>
      <dgm:t>
        <a:bodyPr/>
        <a:lstStyle/>
        <a:p>
          <a:endParaRPr lang="en-US"/>
        </a:p>
      </dgm:t>
    </dgm:pt>
    <dgm:pt modelId="{61972B9A-9D9D-4AA3-9777-E6A922809E4B}" type="sibTrans" cxnId="{1868A954-E323-452F-9DEB-9D93D59ABC60}">
      <dgm:prSet/>
      <dgm:spPr/>
      <dgm:t>
        <a:bodyPr/>
        <a:lstStyle/>
        <a:p>
          <a:endParaRPr lang="en-US"/>
        </a:p>
      </dgm:t>
    </dgm:pt>
    <dgm:pt modelId="{724718CF-10C9-4D3D-B3A2-85C7189DA333}">
      <dgm:prSet/>
      <dgm:spPr/>
      <dgm:t>
        <a:bodyPr/>
        <a:lstStyle/>
        <a:p>
          <a:r>
            <a:rPr lang="en-US" dirty="0"/>
            <a:t>Many more use the online tutorials.</a:t>
          </a:r>
        </a:p>
      </dgm:t>
    </dgm:pt>
    <dgm:pt modelId="{CB878ED2-AD4B-43D5-AF2F-19B271ED1B6A}" type="parTrans" cxnId="{7861973D-659F-476E-8464-EA1DC6648F34}">
      <dgm:prSet/>
      <dgm:spPr/>
      <dgm:t>
        <a:bodyPr/>
        <a:lstStyle/>
        <a:p>
          <a:endParaRPr lang="en-US"/>
        </a:p>
      </dgm:t>
    </dgm:pt>
    <dgm:pt modelId="{AF372709-0508-438B-959C-0C17967BF77B}" type="sibTrans" cxnId="{7861973D-659F-476E-8464-EA1DC6648F34}">
      <dgm:prSet/>
      <dgm:spPr/>
      <dgm:t>
        <a:bodyPr/>
        <a:lstStyle/>
        <a:p>
          <a:endParaRPr lang="en-US"/>
        </a:p>
      </dgm:t>
    </dgm:pt>
    <dgm:pt modelId="{9D444A8A-4910-4CAA-8FF0-04BF85D2E72F}">
      <dgm:prSet/>
      <dgm:spPr/>
      <dgm:t>
        <a:bodyPr/>
        <a:lstStyle/>
        <a:p>
          <a:r>
            <a:rPr lang="en-US" dirty="0"/>
            <a:t>2017 Forum in Washington, DC</a:t>
          </a:r>
        </a:p>
      </dgm:t>
    </dgm:pt>
    <dgm:pt modelId="{35D8D5C3-5190-405C-BBAB-EEA72386405D}" type="parTrans" cxnId="{89EDFEAE-5BCE-4858-BD13-0B5EF9D9B433}">
      <dgm:prSet/>
      <dgm:spPr/>
      <dgm:t>
        <a:bodyPr/>
        <a:lstStyle/>
        <a:p>
          <a:endParaRPr lang="en-US"/>
        </a:p>
      </dgm:t>
    </dgm:pt>
    <dgm:pt modelId="{9B238C42-2BB6-46B2-AC5C-F37D0D1E3009}" type="sibTrans" cxnId="{89EDFEAE-5BCE-4858-BD13-0B5EF9D9B433}">
      <dgm:prSet/>
      <dgm:spPr/>
      <dgm:t>
        <a:bodyPr/>
        <a:lstStyle/>
        <a:p>
          <a:endParaRPr lang="en-US"/>
        </a:p>
      </dgm:t>
    </dgm:pt>
    <dgm:pt modelId="{B7D7E8F6-0CD6-4CFA-9DB0-9343938150CA}">
      <dgm:prSet/>
      <dgm:spPr/>
      <dgm:t>
        <a:bodyPr/>
        <a:lstStyle/>
        <a:p>
          <a:r>
            <a:rPr lang="en-US" dirty="0"/>
            <a:t>NCES Data Institute - </a:t>
          </a:r>
          <a:r>
            <a:rPr lang="en-US" i="1" dirty="0"/>
            <a:t>coming!</a:t>
          </a:r>
          <a:endParaRPr lang="en-US" dirty="0"/>
        </a:p>
      </dgm:t>
    </dgm:pt>
    <dgm:pt modelId="{01DCFAB3-0B6A-467A-8108-B0A9C2ED8848}" type="parTrans" cxnId="{47F8A3AF-F618-42EE-BCAC-8735F1B3792E}">
      <dgm:prSet/>
      <dgm:spPr/>
      <dgm:t>
        <a:bodyPr/>
        <a:lstStyle/>
        <a:p>
          <a:endParaRPr lang="en-US"/>
        </a:p>
      </dgm:t>
    </dgm:pt>
    <dgm:pt modelId="{A854DC08-5EB8-4D4A-9092-FBEE52802B4D}" type="sibTrans" cxnId="{47F8A3AF-F618-42EE-BCAC-8735F1B3792E}">
      <dgm:prSet/>
      <dgm:spPr/>
      <dgm:t>
        <a:bodyPr/>
        <a:lstStyle/>
        <a:p>
          <a:endParaRPr lang="en-US"/>
        </a:p>
      </dgm:t>
    </dgm:pt>
    <dgm:pt modelId="{42798A12-08D6-4E51-96FF-CED2413D32E1}">
      <dgm:prSet/>
      <dgm:spPr/>
      <dgm:t>
        <a:bodyPr/>
        <a:lstStyle/>
        <a:p>
          <a:r>
            <a:rPr lang="en-US" dirty="0"/>
            <a:t>A Holistic Approach to IR – </a:t>
          </a:r>
          <a:r>
            <a:rPr lang="en-US" i="1" dirty="0">
              <a:solidFill>
                <a:srgbClr val="FF0000"/>
              </a:solidFill>
            </a:rPr>
            <a:t>NEW!</a:t>
          </a:r>
        </a:p>
      </dgm:t>
    </dgm:pt>
    <dgm:pt modelId="{574D7402-A248-45FF-BA85-0CCA9AF405F1}" type="parTrans" cxnId="{56666BBA-4506-415A-A3D2-5E0EF7D2067C}">
      <dgm:prSet/>
      <dgm:spPr/>
      <dgm:t>
        <a:bodyPr/>
        <a:lstStyle/>
        <a:p>
          <a:endParaRPr lang="en-US"/>
        </a:p>
      </dgm:t>
    </dgm:pt>
    <dgm:pt modelId="{0B4E18ED-B976-4749-B88A-77B593C359D6}" type="sibTrans" cxnId="{56666BBA-4506-415A-A3D2-5E0EF7D2067C}">
      <dgm:prSet/>
      <dgm:spPr/>
      <dgm:t>
        <a:bodyPr/>
        <a:lstStyle/>
        <a:p>
          <a:endParaRPr lang="en-US"/>
        </a:p>
      </dgm:t>
    </dgm:pt>
    <dgm:pt modelId="{44C90369-5E46-4917-9134-89EE7B7410A8}">
      <dgm:prSet/>
      <dgm:spPr/>
      <dgm:t>
        <a:bodyPr/>
        <a:lstStyle/>
        <a:p>
          <a:r>
            <a:rPr lang="en-US" dirty="0"/>
            <a:t>Data &amp; Decisions® Academy</a:t>
          </a:r>
        </a:p>
      </dgm:t>
    </dgm:pt>
    <dgm:pt modelId="{5EDE9E90-8BCE-429E-941D-305CBD92B9A3}" type="parTrans" cxnId="{E47EA368-018A-45EB-A458-E5393076FC16}">
      <dgm:prSet/>
      <dgm:spPr/>
      <dgm:t>
        <a:bodyPr/>
        <a:lstStyle/>
        <a:p>
          <a:endParaRPr lang="en-US"/>
        </a:p>
      </dgm:t>
    </dgm:pt>
    <dgm:pt modelId="{E167F27D-8D60-4348-9506-FF15B70FEB86}" type="sibTrans" cxnId="{E47EA368-018A-45EB-A458-E5393076FC16}">
      <dgm:prSet/>
      <dgm:spPr/>
      <dgm:t>
        <a:bodyPr/>
        <a:lstStyle/>
        <a:p>
          <a:endParaRPr lang="en-US"/>
        </a:p>
      </dgm:t>
    </dgm:pt>
    <dgm:pt modelId="{74DC6EEA-7C10-4541-A6E0-D3926F92178E}">
      <dgm:prSet/>
      <dgm:spPr/>
      <dgm:t>
        <a:bodyPr/>
        <a:lstStyle/>
        <a:p>
          <a:r>
            <a:rPr lang="en-US"/>
            <a:t>NSF </a:t>
          </a:r>
          <a:r>
            <a:rPr lang="en-US" dirty="0"/>
            <a:t>public-use data sets - </a:t>
          </a:r>
          <a:r>
            <a:rPr lang="en-US" i="1" dirty="0"/>
            <a:t>coming!</a:t>
          </a:r>
          <a:endParaRPr lang="en-US" dirty="0"/>
        </a:p>
      </dgm:t>
    </dgm:pt>
    <dgm:pt modelId="{14BE8B57-E517-4493-B796-F2FFAACA16B5}" type="parTrans" cxnId="{81C49B57-60B3-4096-B7C3-4598F151E7A0}">
      <dgm:prSet/>
      <dgm:spPr/>
      <dgm:t>
        <a:bodyPr/>
        <a:lstStyle/>
        <a:p>
          <a:endParaRPr lang="en-US"/>
        </a:p>
      </dgm:t>
    </dgm:pt>
    <dgm:pt modelId="{62120007-07B5-4C12-85F1-0EA298F06D6A}" type="sibTrans" cxnId="{81C49B57-60B3-4096-B7C3-4598F151E7A0}">
      <dgm:prSet/>
      <dgm:spPr/>
      <dgm:t>
        <a:bodyPr/>
        <a:lstStyle/>
        <a:p>
          <a:endParaRPr lang="en-US"/>
        </a:p>
      </dgm:t>
    </dgm:pt>
    <dgm:pt modelId="{5549AC21-E709-4C02-B201-75B6B35C4ADE}">
      <dgm:prSet/>
      <dgm:spPr/>
      <dgm:t>
        <a:bodyPr/>
        <a:lstStyle/>
        <a:p>
          <a:r>
            <a:rPr lang="en-US" dirty="0"/>
            <a:t>Digital Pass gives free access to select Forum presentations</a:t>
          </a:r>
        </a:p>
      </dgm:t>
    </dgm:pt>
    <dgm:pt modelId="{91E266C5-0F98-4ABF-B448-9191C2112D13}" type="parTrans" cxnId="{4BB77743-EFE7-4779-87AA-3577B9DB0FBB}">
      <dgm:prSet/>
      <dgm:spPr/>
      <dgm:t>
        <a:bodyPr/>
        <a:lstStyle/>
        <a:p>
          <a:endParaRPr lang="en-US"/>
        </a:p>
      </dgm:t>
    </dgm:pt>
    <dgm:pt modelId="{2DF8F804-E980-4229-97C6-DA4C7034B92D}" type="sibTrans" cxnId="{4BB77743-EFE7-4779-87AA-3577B9DB0FBB}">
      <dgm:prSet/>
      <dgm:spPr/>
      <dgm:t>
        <a:bodyPr/>
        <a:lstStyle/>
        <a:p>
          <a:endParaRPr lang="en-US"/>
        </a:p>
      </dgm:t>
    </dgm:pt>
    <dgm:pt modelId="{77EA2513-EE75-444E-9F01-F8BF94ECDB21}" type="pres">
      <dgm:prSet presAssocID="{11827BB3-50AE-4A8F-88EF-08BBD31324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6A47C5-8F61-425F-8334-BBEEF23E4CD8}" type="pres">
      <dgm:prSet presAssocID="{60089FF8-633E-4A6B-B351-D0FD9618A1FE}" presName="composite" presStyleCnt="0"/>
      <dgm:spPr/>
    </dgm:pt>
    <dgm:pt modelId="{D2A00A79-3276-4B97-A6D5-646DDC6AC24A}" type="pres">
      <dgm:prSet presAssocID="{60089FF8-633E-4A6B-B351-D0FD9618A1FE}" presName="rect1" presStyleLbl="trAlignAcc1" presStyleIdx="0" presStyleCnt="6" custScaleX="88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7B792-FA6D-43C9-9B1A-6974031E1BE1}" type="pres">
      <dgm:prSet presAssocID="{60089FF8-633E-4A6B-B351-D0FD9618A1FE}" presName="rect2" presStyleLbl="fgImgPlace1" presStyleIdx="0" presStyleCnt="6" custScaleX="168993" custLinFactNeighborX="2247" custLinFactNeighborY="1359"/>
      <dgm:spPr>
        <a:prstGeom prst="round1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</dgm:pt>
    <dgm:pt modelId="{0623A13D-D7E4-43AF-AA35-99A57CD203F9}" type="pres">
      <dgm:prSet presAssocID="{44334664-0297-431E-A8DB-EC201A70970C}" presName="sibTrans" presStyleCnt="0"/>
      <dgm:spPr/>
    </dgm:pt>
    <dgm:pt modelId="{CA7916E2-C589-4E7C-A4FA-84744BC63A1D}" type="pres">
      <dgm:prSet presAssocID="{7FF8B066-83B1-4C16-9F8D-31CE0B64CF77}" presName="composite" presStyleCnt="0"/>
      <dgm:spPr/>
    </dgm:pt>
    <dgm:pt modelId="{1F72179D-528A-44F2-83F3-E1C1B378DAF8}" type="pres">
      <dgm:prSet presAssocID="{7FF8B066-83B1-4C16-9F8D-31CE0B64CF77}" presName="rect1" presStyleLbl="trAlignAcc1" presStyleIdx="1" presStyleCnt="6" custScaleX="82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C97E3-60E6-439F-87DF-24CD14B0EAEF}" type="pres">
      <dgm:prSet presAssocID="{7FF8B066-83B1-4C16-9F8D-31CE0B64CF77}" presName="rect2" presStyleLbl="fgImgPlace1" presStyleIdx="1" presStyleCnt="6" custScaleX="168993"/>
      <dgm:spPr>
        <a:prstGeom prst="round1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9215E7EC-74BC-4445-98FE-696FE2636E53}" type="pres">
      <dgm:prSet presAssocID="{7BD8A69B-79D8-49B2-A575-D45A23C321AC}" presName="sibTrans" presStyleCnt="0"/>
      <dgm:spPr/>
    </dgm:pt>
    <dgm:pt modelId="{0CEF01D4-63F2-42BC-8540-072C98C192E0}" type="pres">
      <dgm:prSet presAssocID="{28676AF4-D483-4863-8549-E669639327A0}" presName="composite" presStyleCnt="0"/>
      <dgm:spPr/>
    </dgm:pt>
    <dgm:pt modelId="{D1C0FDA1-F641-4112-8958-D6E72CD0BE6A}" type="pres">
      <dgm:prSet presAssocID="{28676AF4-D483-4863-8549-E669639327A0}" presName="rect1" presStyleLbl="trAlignAcc1" presStyleIdx="2" presStyleCnt="6" custScaleX="86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5FC02-2A31-4CB5-8D0D-87E0BDADE6C6}" type="pres">
      <dgm:prSet presAssocID="{28676AF4-D483-4863-8549-E669639327A0}" presName="rect2" presStyleLbl="fgImgPlace1" presStyleIdx="2" presStyleCnt="6" custScaleX="168993" custLinFactNeighborX="-2775" custLinFactNeighborY="-275"/>
      <dgm:spPr>
        <a:prstGeom prst="round1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</dgm:spPr>
    </dgm:pt>
    <dgm:pt modelId="{0CE2276B-C9E3-4F2E-B7BB-933004383093}" type="pres">
      <dgm:prSet presAssocID="{CB8A6482-7E48-4186-9B2C-C0E3CE1FA8E8}" presName="sibTrans" presStyleCnt="0"/>
      <dgm:spPr/>
    </dgm:pt>
    <dgm:pt modelId="{DBAA3445-3FCA-4B5A-B1A5-583B607FD6DD}" type="pres">
      <dgm:prSet presAssocID="{AE2AE94C-15B9-4E47-B9B4-5BF1F35BC155}" presName="composite" presStyleCnt="0"/>
      <dgm:spPr/>
    </dgm:pt>
    <dgm:pt modelId="{DAC714F5-9ABC-4FFC-93A2-8E008D37ECE7}" type="pres">
      <dgm:prSet presAssocID="{AE2AE94C-15B9-4E47-B9B4-5BF1F35BC155}" presName="rect1" presStyleLbl="trAlignAcc1" presStyleIdx="3" presStyleCnt="6" custScaleX="80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BA0B-FF30-4472-8AE1-D15B5BAA3B84}" type="pres">
      <dgm:prSet presAssocID="{AE2AE94C-15B9-4E47-B9B4-5BF1F35BC155}" presName="rect2" presStyleLbl="fgImgPlace1" presStyleIdx="3" presStyleCnt="6" custScaleX="168993" custLinFactNeighborX="-1560" custLinFactNeighborY="-275"/>
      <dgm:spPr>
        <a:prstGeom prst="round1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/>
          </a:solidFill>
        </a:ln>
      </dgm:spPr>
    </dgm:pt>
    <dgm:pt modelId="{CC93AC3A-4EA8-4638-86B3-2609C888222C}" type="pres">
      <dgm:prSet presAssocID="{E54AE9F2-548A-4E86-94B0-A300AF878F8A}" presName="sibTrans" presStyleCnt="0"/>
      <dgm:spPr/>
    </dgm:pt>
    <dgm:pt modelId="{F01B177B-5DF6-4105-AEC9-B00B06E593E5}" type="pres">
      <dgm:prSet presAssocID="{F023BA17-61A8-4015-BF2D-1CC01CA9C831}" presName="composite" presStyleCnt="0"/>
      <dgm:spPr/>
    </dgm:pt>
    <dgm:pt modelId="{E4207B44-1B98-4DCD-A6C6-AFC7E3258BEB}" type="pres">
      <dgm:prSet presAssocID="{F023BA17-61A8-4015-BF2D-1CC01CA9C831}" presName="rect1" presStyleLbl="trAlignAcc1" presStyleIdx="4" presStyleCnt="6" custScaleX="81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7C7D4-419B-42DB-85C2-5D028BFDF77D}" type="pres">
      <dgm:prSet presAssocID="{F023BA17-61A8-4015-BF2D-1CC01CA9C831}" presName="rect2" presStyleLbl="fgImgPlace1" presStyleIdx="4" presStyleCnt="6" custScaleX="164524" custLinFactNeighborX="-12487" custLinFactNeighborY="925"/>
      <dgm:spPr>
        <a:prstGeom prst="round1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1"/>
          </a:solidFill>
        </a:ln>
      </dgm:spPr>
    </dgm:pt>
    <dgm:pt modelId="{25816BC4-1955-4F26-8FF8-F0BE55342398}" type="pres">
      <dgm:prSet presAssocID="{0D3B5B03-919A-4B91-8E95-B4417C212055}" presName="sibTrans" presStyleCnt="0"/>
      <dgm:spPr/>
    </dgm:pt>
    <dgm:pt modelId="{EEF16E53-2926-41CE-A0DB-F333E53F309C}" type="pres">
      <dgm:prSet presAssocID="{AE62D3A8-2364-4D63-AA9E-9779D8F039B5}" presName="composite" presStyleCnt="0"/>
      <dgm:spPr/>
    </dgm:pt>
    <dgm:pt modelId="{0C6A32FE-9EC0-495D-A198-088BB708732A}" type="pres">
      <dgm:prSet presAssocID="{AE62D3A8-2364-4D63-AA9E-9779D8F039B5}" presName="rect1" presStyleLbl="trAlignAcc1" presStyleIdx="5" presStyleCnt="6" custScaleX="78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931FD-88B2-468A-AF6F-61B120B42943}" type="pres">
      <dgm:prSet presAssocID="{AE62D3A8-2364-4D63-AA9E-9779D8F039B5}" presName="rect2" presStyleLbl="fgImgPlace1" presStyleIdx="5" presStyleCnt="6" custScaleX="163346" custLinFactNeighborX="1603" custLinFactNeighborY="-669"/>
      <dgm:spPr>
        <a:prstGeom prst="round1Rect">
          <a:avLst/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</dgm:spPr>
    </dgm:pt>
  </dgm:ptLst>
  <dgm:cxnLst>
    <dgm:cxn modelId="{4C5C9FC2-54F4-4BB9-89EA-95088F76497A}" type="presOf" srcId="{9D444A8A-4910-4CAA-8FF0-04BF85D2E72F}" destId="{D2A00A79-3276-4B97-A6D5-646DDC6AC24A}" srcOrd="0" destOrd="4" presId="urn:microsoft.com/office/officeart/2008/layout/PictureStrips"/>
    <dgm:cxn modelId="{83A617D9-5F93-440E-B7A6-5531A7B221B4}" srcId="{11827BB3-50AE-4A8F-88EF-08BBD313245D}" destId="{AE2AE94C-15B9-4E47-B9B4-5BF1F35BC155}" srcOrd="3" destOrd="0" parTransId="{F851942B-5B11-4B81-8516-16D862A65D8A}" sibTransId="{E54AE9F2-548A-4E86-94B0-A300AF878F8A}"/>
    <dgm:cxn modelId="{4CDCAD3D-B087-40E5-A827-D509D4C43F22}" srcId="{60089FF8-633E-4A6B-B351-D0FD9618A1FE}" destId="{9FF35B89-4FDE-4787-870A-EB7192B4D10F}" srcOrd="0" destOrd="0" parTransId="{84445184-90BC-4437-BE1D-C2A15A55C6F9}" sibTransId="{43FFDDC9-3D6B-4AEA-8D2C-EA24023DFA1D}"/>
    <dgm:cxn modelId="{4BB77743-EFE7-4779-87AA-3577B9DB0FBB}" srcId="{60089FF8-633E-4A6B-B351-D0FD9618A1FE}" destId="{5549AC21-E709-4C02-B201-75B6B35C4ADE}" srcOrd="2" destOrd="0" parTransId="{91E266C5-0F98-4ABF-B448-9191C2112D13}" sibTransId="{2DF8F804-E980-4229-97C6-DA4C7034B92D}"/>
    <dgm:cxn modelId="{B2A50220-1EC8-4BA4-AFD2-4EE6B8EC317E}" type="presOf" srcId="{60089FF8-633E-4A6B-B351-D0FD9618A1FE}" destId="{D2A00A79-3276-4B97-A6D5-646DDC6AC24A}" srcOrd="0" destOrd="0" presId="urn:microsoft.com/office/officeart/2008/layout/PictureStrips"/>
    <dgm:cxn modelId="{A7C89352-BF2E-4ECB-8F00-8D26456B99D9}" srcId="{11827BB3-50AE-4A8F-88EF-08BBD313245D}" destId="{AE62D3A8-2364-4D63-AA9E-9779D8F039B5}" srcOrd="5" destOrd="0" parTransId="{ABE0944C-85DF-410A-A257-3E2B36A39EAD}" sibTransId="{D3EA2B07-04E5-4BCA-A2D8-64788A160177}"/>
    <dgm:cxn modelId="{C33BDAE7-331A-4F5B-B7C5-3D1A329DC21C}" type="presOf" srcId="{AD95DE8E-00A2-4DDE-A42E-0A905230ED23}" destId="{E4207B44-1B98-4DCD-A6C6-AFC7E3258BEB}" srcOrd="0" destOrd="1" presId="urn:microsoft.com/office/officeart/2008/layout/PictureStrips"/>
    <dgm:cxn modelId="{B4F0C71D-55F5-45A4-A05D-A9F00DD59D2C}" srcId="{AE62D3A8-2364-4D63-AA9E-9779D8F039B5}" destId="{36EBBC5F-ACC2-4830-894E-DEA7D86E0753}" srcOrd="0" destOrd="0" parTransId="{1806A172-D1D1-4D6B-A619-B53F75A17D79}" sibTransId="{6BF72B87-12CC-4D20-ABB6-3B38F711DA46}"/>
    <dgm:cxn modelId="{FB317627-A4DA-4965-8129-DC0B6E5338BE}" type="presOf" srcId="{9FF35B89-4FDE-4787-870A-EB7192B4D10F}" destId="{D2A00A79-3276-4B97-A6D5-646DDC6AC24A}" srcOrd="0" destOrd="1" presId="urn:microsoft.com/office/officeart/2008/layout/PictureStrips"/>
    <dgm:cxn modelId="{50769453-221E-4ED1-A4D8-E911B589D19F}" type="presOf" srcId="{28676AF4-D483-4863-8549-E669639327A0}" destId="{D1C0FDA1-F641-4112-8958-D6E72CD0BE6A}" srcOrd="0" destOrd="0" presId="urn:microsoft.com/office/officeart/2008/layout/PictureStrips"/>
    <dgm:cxn modelId="{358BA92F-87CB-4377-92E9-A16DD042CF83}" type="presOf" srcId="{7FF8B066-83B1-4C16-9F8D-31CE0B64CF77}" destId="{1F72179D-528A-44F2-83F3-E1C1B378DAF8}" srcOrd="0" destOrd="0" presId="urn:microsoft.com/office/officeart/2008/layout/PictureStrips"/>
    <dgm:cxn modelId="{89EDFEAE-5BCE-4858-BD13-0B5EF9D9B433}" srcId="{60089FF8-633E-4A6B-B351-D0FD9618A1FE}" destId="{9D444A8A-4910-4CAA-8FF0-04BF85D2E72F}" srcOrd="3" destOrd="0" parTransId="{35D8D5C3-5190-405C-BBAB-EEA72386405D}" sibTransId="{9B238C42-2BB6-46B2-AC5C-F37D0D1E3009}"/>
    <dgm:cxn modelId="{DC45A8CC-70A7-40BF-A39C-0BA393601EE5}" type="presOf" srcId="{5549AC21-E709-4C02-B201-75B6B35C4ADE}" destId="{D2A00A79-3276-4B97-A6D5-646DDC6AC24A}" srcOrd="0" destOrd="3" presId="urn:microsoft.com/office/officeart/2008/layout/PictureStrips"/>
    <dgm:cxn modelId="{72E3DA26-6E70-4A41-A802-DD28F3AD1E82}" type="presOf" srcId="{11827BB3-50AE-4A8F-88EF-08BBD313245D}" destId="{77EA2513-EE75-444E-9F01-F8BF94ECDB21}" srcOrd="0" destOrd="0" presId="urn:microsoft.com/office/officeart/2008/layout/PictureStrips"/>
    <dgm:cxn modelId="{620B069B-E147-488A-94AF-62681353FB45}" srcId="{11827BB3-50AE-4A8F-88EF-08BBD313245D}" destId="{7FF8B066-83B1-4C16-9F8D-31CE0B64CF77}" srcOrd="1" destOrd="0" parTransId="{C1688AAD-C5B4-4A42-A4D9-036A400DD772}" sibTransId="{7BD8A69B-79D8-49B2-A575-D45A23C321AC}"/>
    <dgm:cxn modelId="{03EDE057-3963-47C9-9B1A-E8965D0E7B27}" type="presOf" srcId="{B7D7E8F6-0CD6-4CFA-9DB0-9343938150CA}" destId="{1F72179D-528A-44F2-83F3-E1C1B378DAF8}" srcOrd="0" destOrd="4" presId="urn:microsoft.com/office/officeart/2008/layout/PictureStrips"/>
    <dgm:cxn modelId="{C78999A9-E845-4111-85FB-B476F197BB4B}" srcId="{AE2AE94C-15B9-4E47-B9B4-5BF1F35BC155}" destId="{F510778D-F1A3-4531-9676-2E517D04171C}" srcOrd="0" destOrd="0" parTransId="{6EDC51DE-3EE1-4D07-A6C5-A7EC8D4AFC03}" sibTransId="{9C5D6B37-EA0A-4845-A885-429EEFDB2C44}"/>
    <dgm:cxn modelId="{D46FCEC4-340A-47DC-8A2A-93577AC57AC4}" type="presOf" srcId="{74DC6EEA-7C10-4541-A6E0-D3926F92178E}" destId="{1F72179D-528A-44F2-83F3-E1C1B378DAF8}" srcOrd="0" destOrd="5" presId="urn:microsoft.com/office/officeart/2008/layout/PictureStrips"/>
    <dgm:cxn modelId="{D038AB6F-FA6E-4E90-BD26-BF375A47FA83}" type="presOf" srcId="{AE2AE94C-15B9-4E47-B9B4-5BF1F35BC155}" destId="{DAC714F5-9ABC-4FFC-93A2-8E008D37ECE7}" srcOrd="0" destOrd="0" presId="urn:microsoft.com/office/officeart/2008/layout/PictureStrips"/>
    <dgm:cxn modelId="{7861973D-659F-476E-8464-EA1DC6648F34}" srcId="{28676AF4-D483-4863-8549-E669639327A0}" destId="{724718CF-10C9-4D3D-B3A2-85C7189DA333}" srcOrd="1" destOrd="0" parTransId="{CB878ED2-AD4B-43D5-AF2F-19B271ED1B6A}" sibTransId="{AF372709-0508-438B-959C-0C17967BF77B}"/>
    <dgm:cxn modelId="{EE1A43A9-E57A-4D50-B692-59527F21C815}" type="presOf" srcId="{36EBBC5F-ACC2-4830-894E-DEA7D86E0753}" destId="{0C6A32FE-9EC0-495D-A198-088BB708732A}" srcOrd="0" destOrd="1" presId="urn:microsoft.com/office/officeart/2008/layout/PictureStrips"/>
    <dgm:cxn modelId="{6EB12D40-024A-4922-8D23-FD0CFAEA8131}" type="presOf" srcId="{42798A12-08D6-4E51-96FF-CED2413D32E1}" destId="{1F72179D-528A-44F2-83F3-E1C1B378DAF8}" srcOrd="0" destOrd="3" presId="urn:microsoft.com/office/officeart/2008/layout/PictureStrips"/>
    <dgm:cxn modelId="{1868A954-E323-452F-9DEB-9D93D59ABC60}" srcId="{60089FF8-633E-4A6B-B351-D0FD9618A1FE}" destId="{E8D72BE3-A072-4A83-A1C0-800A6FF48E3A}" srcOrd="1" destOrd="0" parTransId="{7A70B3AD-5974-4E97-84E1-C61C67BED0FE}" sibTransId="{61972B9A-9D9D-4AA3-9777-E6A922809E4B}"/>
    <dgm:cxn modelId="{18B22502-A3B6-4A5E-BC54-695DB349799B}" srcId="{11827BB3-50AE-4A8F-88EF-08BBD313245D}" destId="{28676AF4-D483-4863-8549-E669639327A0}" srcOrd="2" destOrd="0" parTransId="{20DD2C4E-073D-431F-9B15-C4FA0DA64C2D}" sibTransId="{CB8A6482-7E48-4186-9B2C-C0E3CE1FA8E8}"/>
    <dgm:cxn modelId="{A2B48668-17F6-480D-852F-39D51E94EBDF}" type="presOf" srcId="{44C90369-5E46-4917-9134-89EE7B7410A8}" destId="{1F72179D-528A-44F2-83F3-E1C1B378DAF8}" srcOrd="0" destOrd="1" presId="urn:microsoft.com/office/officeart/2008/layout/PictureStrips"/>
    <dgm:cxn modelId="{AB4495CA-3641-42A4-9DCD-C98741F53197}" srcId="{7FF8B066-83B1-4C16-9F8D-31CE0B64CF77}" destId="{C1B0BF15-ACE1-4EDA-AFCA-F33CD2EFB117}" srcOrd="1" destOrd="0" parTransId="{34C6C1E8-124C-4792-9DB0-F2391F97D1FD}" sibTransId="{381FF866-DE0C-4AA7-944E-65DCF1F12193}"/>
    <dgm:cxn modelId="{47F8A3AF-F618-42EE-BCAC-8735F1B3792E}" srcId="{7FF8B066-83B1-4C16-9F8D-31CE0B64CF77}" destId="{B7D7E8F6-0CD6-4CFA-9DB0-9343938150CA}" srcOrd="3" destOrd="0" parTransId="{01DCFAB3-0B6A-467A-8108-B0A9C2ED8848}" sibTransId="{A854DC08-5EB8-4D4A-9092-FBEE52802B4D}"/>
    <dgm:cxn modelId="{C194FF16-8A89-4F0D-ADF0-FDFCCA09D3C9}" type="presOf" srcId="{C1B0BF15-ACE1-4EDA-AFCA-F33CD2EFB117}" destId="{1F72179D-528A-44F2-83F3-E1C1B378DAF8}" srcOrd="0" destOrd="2" presId="urn:microsoft.com/office/officeart/2008/layout/PictureStrips"/>
    <dgm:cxn modelId="{6083430A-6C66-4B39-AD66-70092EB5E029}" srcId="{28676AF4-D483-4863-8549-E669639327A0}" destId="{83F37C6D-DE6B-4AA0-B3C7-A6123482DCF0}" srcOrd="0" destOrd="0" parTransId="{A175720D-8F31-4DA5-8C8B-9533F780A0FA}" sibTransId="{DF3A077F-9AD1-4A20-AB1E-A0F8A393E570}"/>
    <dgm:cxn modelId="{2BCCC883-B1A2-4198-A296-95945690541E}" type="presOf" srcId="{724718CF-10C9-4D3D-B3A2-85C7189DA333}" destId="{D1C0FDA1-F641-4112-8958-D6E72CD0BE6A}" srcOrd="0" destOrd="2" presId="urn:microsoft.com/office/officeart/2008/layout/PictureStrips"/>
    <dgm:cxn modelId="{55037AEA-D181-4647-A541-9BA1520DD198}" type="presOf" srcId="{83F37C6D-DE6B-4AA0-B3C7-A6123482DCF0}" destId="{D1C0FDA1-F641-4112-8958-D6E72CD0BE6A}" srcOrd="0" destOrd="1" presId="urn:microsoft.com/office/officeart/2008/layout/PictureStrips"/>
    <dgm:cxn modelId="{57705186-C8F1-43FB-A6D2-74A84E2654A3}" type="presOf" srcId="{AE62D3A8-2364-4D63-AA9E-9779D8F039B5}" destId="{0C6A32FE-9EC0-495D-A198-088BB708732A}" srcOrd="0" destOrd="0" presId="urn:microsoft.com/office/officeart/2008/layout/PictureStrips"/>
    <dgm:cxn modelId="{81C49B57-60B3-4096-B7C3-4598F151E7A0}" srcId="{7FF8B066-83B1-4C16-9F8D-31CE0B64CF77}" destId="{74DC6EEA-7C10-4541-A6E0-D3926F92178E}" srcOrd="4" destOrd="0" parTransId="{14BE8B57-E517-4493-B796-F2FFAACA16B5}" sibTransId="{62120007-07B5-4C12-85F1-0EA298F06D6A}"/>
    <dgm:cxn modelId="{D72CBFFF-F0CE-4760-A2A6-E4863965DD1D}" srcId="{F023BA17-61A8-4015-BF2D-1CC01CA9C831}" destId="{AD95DE8E-00A2-4DDE-A42E-0A905230ED23}" srcOrd="0" destOrd="0" parTransId="{49552B5F-BAC6-4398-B95F-59F2DFE6D46C}" sibTransId="{704DC050-E6D6-4670-8FB1-1086813288FA}"/>
    <dgm:cxn modelId="{E47EA368-018A-45EB-A458-E5393076FC16}" srcId="{7FF8B066-83B1-4C16-9F8D-31CE0B64CF77}" destId="{44C90369-5E46-4917-9134-89EE7B7410A8}" srcOrd="0" destOrd="0" parTransId="{5EDE9E90-8BCE-429E-941D-305CBD92B9A3}" sibTransId="{E167F27D-8D60-4348-9506-FF15B70FEB86}"/>
    <dgm:cxn modelId="{8656847B-9DAF-442A-BD91-74A7956EE730}" type="presOf" srcId="{F023BA17-61A8-4015-BF2D-1CC01CA9C831}" destId="{E4207B44-1B98-4DCD-A6C6-AFC7E3258BEB}" srcOrd="0" destOrd="0" presId="urn:microsoft.com/office/officeart/2008/layout/PictureStrips"/>
    <dgm:cxn modelId="{C9F2D636-BA46-4294-8D2D-142D004957BE}" type="presOf" srcId="{F510778D-F1A3-4531-9676-2E517D04171C}" destId="{DAC714F5-9ABC-4FFC-93A2-8E008D37ECE7}" srcOrd="0" destOrd="1" presId="urn:microsoft.com/office/officeart/2008/layout/PictureStrips"/>
    <dgm:cxn modelId="{FEFE69D4-A25C-4A42-9730-47CF845605B7}" srcId="{11827BB3-50AE-4A8F-88EF-08BBD313245D}" destId="{60089FF8-633E-4A6B-B351-D0FD9618A1FE}" srcOrd="0" destOrd="0" parTransId="{11E4314A-FC22-452E-AF3F-BE7ACE58B71D}" sibTransId="{44334664-0297-431E-A8DB-EC201A70970C}"/>
    <dgm:cxn modelId="{D908923E-C3D3-49F3-8A2A-EDBC58E1BBD2}" type="presOf" srcId="{E8D72BE3-A072-4A83-A1C0-800A6FF48E3A}" destId="{D2A00A79-3276-4B97-A6D5-646DDC6AC24A}" srcOrd="0" destOrd="2" presId="urn:microsoft.com/office/officeart/2008/layout/PictureStrips"/>
    <dgm:cxn modelId="{FB2C09B9-0A9B-4AD1-BDD3-A29369E2C08C}" srcId="{11827BB3-50AE-4A8F-88EF-08BBD313245D}" destId="{F023BA17-61A8-4015-BF2D-1CC01CA9C831}" srcOrd="4" destOrd="0" parTransId="{D5E79B31-ADB6-4B4C-B226-981211E0FFD3}" sibTransId="{0D3B5B03-919A-4B91-8E95-B4417C212055}"/>
    <dgm:cxn modelId="{56666BBA-4506-415A-A3D2-5E0EF7D2067C}" srcId="{7FF8B066-83B1-4C16-9F8D-31CE0B64CF77}" destId="{42798A12-08D6-4E51-96FF-CED2413D32E1}" srcOrd="2" destOrd="0" parTransId="{574D7402-A248-45FF-BA85-0CCA9AF405F1}" sibTransId="{0B4E18ED-B976-4749-B88A-77B593C359D6}"/>
    <dgm:cxn modelId="{9AA981FC-A31B-4A4D-9B97-E4CC8980594D}" type="presParOf" srcId="{77EA2513-EE75-444E-9F01-F8BF94ECDB21}" destId="{C66A47C5-8F61-425F-8334-BBEEF23E4CD8}" srcOrd="0" destOrd="0" presId="urn:microsoft.com/office/officeart/2008/layout/PictureStrips"/>
    <dgm:cxn modelId="{D4D1F37D-2D7A-49A4-9DF9-9BBBDD2628AF}" type="presParOf" srcId="{C66A47C5-8F61-425F-8334-BBEEF23E4CD8}" destId="{D2A00A79-3276-4B97-A6D5-646DDC6AC24A}" srcOrd="0" destOrd="0" presId="urn:microsoft.com/office/officeart/2008/layout/PictureStrips"/>
    <dgm:cxn modelId="{8A91D4E7-AC46-4D2E-858C-18AB23FF1AE7}" type="presParOf" srcId="{C66A47C5-8F61-425F-8334-BBEEF23E4CD8}" destId="{DF87B792-FA6D-43C9-9B1A-6974031E1BE1}" srcOrd="1" destOrd="0" presId="urn:microsoft.com/office/officeart/2008/layout/PictureStrips"/>
    <dgm:cxn modelId="{D19B2270-845A-441A-90DF-1D0BF433EC80}" type="presParOf" srcId="{77EA2513-EE75-444E-9F01-F8BF94ECDB21}" destId="{0623A13D-D7E4-43AF-AA35-99A57CD203F9}" srcOrd="1" destOrd="0" presId="urn:microsoft.com/office/officeart/2008/layout/PictureStrips"/>
    <dgm:cxn modelId="{1BE187CD-47E3-42CC-9607-1DE4771D3BD8}" type="presParOf" srcId="{77EA2513-EE75-444E-9F01-F8BF94ECDB21}" destId="{CA7916E2-C589-4E7C-A4FA-84744BC63A1D}" srcOrd="2" destOrd="0" presId="urn:microsoft.com/office/officeart/2008/layout/PictureStrips"/>
    <dgm:cxn modelId="{130CEBDC-FE7C-48CA-B108-87C8E900E450}" type="presParOf" srcId="{CA7916E2-C589-4E7C-A4FA-84744BC63A1D}" destId="{1F72179D-528A-44F2-83F3-E1C1B378DAF8}" srcOrd="0" destOrd="0" presId="urn:microsoft.com/office/officeart/2008/layout/PictureStrips"/>
    <dgm:cxn modelId="{DF1EC347-010D-4750-BB10-2145A72B430F}" type="presParOf" srcId="{CA7916E2-C589-4E7C-A4FA-84744BC63A1D}" destId="{FD1C97E3-60E6-439F-87DF-24CD14B0EAEF}" srcOrd="1" destOrd="0" presId="urn:microsoft.com/office/officeart/2008/layout/PictureStrips"/>
    <dgm:cxn modelId="{49DA54F5-456B-4860-ADA9-E1ABE7DD96F5}" type="presParOf" srcId="{77EA2513-EE75-444E-9F01-F8BF94ECDB21}" destId="{9215E7EC-74BC-4445-98FE-696FE2636E53}" srcOrd="3" destOrd="0" presId="urn:microsoft.com/office/officeart/2008/layout/PictureStrips"/>
    <dgm:cxn modelId="{796D1ADE-8D5A-496F-9DA3-ECE0EB105516}" type="presParOf" srcId="{77EA2513-EE75-444E-9F01-F8BF94ECDB21}" destId="{0CEF01D4-63F2-42BC-8540-072C98C192E0}" srcOrd="4" destOrd="0" presId="urn:microsoft.com/office/officeart/2008/layout/PictureStrips"/>
    <dgm:cxn modelId="{3B816480-B2DD-4F4B-8AD4-FCC23A17FB7C}" type="presParOf" srcId="{0CEF01D4-63F2-42BC-8540-072C98C192E0}" destId="{D1C0FDA1-F641-4112-8958-D6E72CD0BE6A}" srcOrd="0" destOrd="0" presId="urn:microsoft.com/office/officeart/2008/layout/PictureStrips"/>
    <dgm:cxn modelId="{3C920824-20D5-4A20-AD19-12C5BDCD5ED0}" type="presParOf" srcId="{0CEF01D4-63F2-42BC-8540-072C98C192E0}" destId="{C4F5FC02-2A31-4CB5-8D0D-87E0BDADE6C6}" srcOrd="1" destOrd="0" presId="urn:microsoft.com/office/officeart/2008/layout/PictureStrips"/>
    <dgm:cxn modelId="{0B3278A2-0286-41BF-9CED-9D9F29F5116A}" type="presParOf" srcId="{77EA2513-EE75-444E-9F01-F8BF94ECDB21}" destId="{0CE2276B-C9E3-4F2E-B7BB-933004383093}" srcOrd="5" destOrd="0" presId="urn:microsoft.com/office/officeart/2008/layout/PictureStrips"/>
    <dgm:cxn modelId="{BC5E9818-5540-4067-9707-7C03334057C7}" type="presParOf" srcId="{77EA2513-EE75-444E-9F01-F8BF94ECDB21}" destId="{DBAA3445-3FCA-4B5A-B1A5-583B607FD6DD}" srcOrd="6" destOrd="0" presId="urn:microsoft.com/office/officeart/2008/layout/PictureStrips"/>
    <dgm:cxn modelId="{0A60E34F-A94C-4007-80BD-D0EE442B3A56}" type="presParOf" srcId="{DBAA3445-3FCA-4B5A-B1A5-583B607FD6DD}" destId="{DAC714F5-9ABC-4FFC-93A2-8E008D37ECE7}" srcOrd="0" destOrd="0" presId="urn:microsoft.com/office/officeart/2008/layout/PictureStrips"/>
    <dgm:cxn modelId="{F66E80ED-949C-439E-8BD6-9DC0420DE8BB}" type="presParOf" srcId="{DBAA3445-3FCA-4B5A-B1A5-583B607FD6DD}" destId="{9645BA0B-FF30-4472-8AE1-D15B5BAA3B84}" srcOrd="1" destOrd="0" presId="urn:microsoft.com/office/officeart/2008/layout/PictureStrips"/>
    <dgm:cxn modelId="{6F69C2AE-3609-4F56-B9B4-6C5BAFD06D3C}" type="presParOf" srcId="{77EA2513-EE75-444E-9F01-F8BF94ECDB21}" destId="{CC93AC3A-4EA8-4638-86B3-2609C888222C}" srcOrd="7" destOrd="0" presId="urn:microsoft.com/office/officeart/2008/layout/PictureStrips"/>
    <dgm:cxn modelId="{1F397A72-BB19-4196-A061-6C6D7B4C7033}" type="presParOf" srcId="{77EA2513-EE75-444E-9F01-F8BF94ECDB21}" destId="{F01B177B-5DF6-4105-AEC9-B00B06E593E5}" srcOrd="8" destOrd="0" presId="urn:microsoft.com/office/officeart/2008/layout/PictureStrips"/>
    <dgm:cxn modelId="{139A7C72-0EFF-4898-A3E5-89DEB52578EB}" type="presParOf" srcId="{F01B177B-5DF6-4105-AEC9-B00B06E593E5}" destId="{E4207B44-1B98-4DCD-A6C6-AFC7E3258BEB}" srcOrd="0" destOrd="0" presId="urn:microsoft.com/office/officeart/2008/layout/PictureStrips"/>
    <dgm:cxn modelId="{EEC0D383-9B5A-4DD4-B9CE-5CFD3F6F7F28}" type="presParOf" srcId="{F01B177B-5DF6-4105-AEC9-B00B06E593E5}" destId="{6447C7D4-419B-42DB-85C2-5D028BFDF77D}" srcOrd="1" destOrd="0" presId="urn:microsoft.com/office/officeart/2008/layout/PictureStrips"/>
    <dgm:cxn modelId="{08E6B16B-3CB3-43EA-9A55-37547B8ED513}" type="presParOf" srcId="{77EA2513-EE75-444E-9F01-F8BF94ECDB21}" destId="{25816BC4-1955-4F26-8FF8-F0BE55342398}" srcOrd="9" destOrd="0" presId="urn:microsoft.com/office/officeart/2008/layout/PictureStrips"/>
    <dgm:cxn modelId="{B03C39BA-55C2-4FAA-A9D4-68CEC831426D}" type="presParOf" srcId="{77EA2513-EE75-444E-9F01-F8BF94ECDB21}" destId="{EEF16E53-2926-41CE-A0DB-F333E53F309C}" srcOrd="10" destOrd="0" presId="urn:microsoft.com/office/officeart/2008/layout/PictureStrips"/>
    <dgm:cxn modelId="{4E8EF6EF-D43A-4EF0-868A-678FDE23A434}" type="presParOf" srcId="{EEF16E53-2926-41CE-A0DB-F333E53F309C}" destId="{0C6A32FE-9EC0-495D-A198-088BB708732A}" srcOrd="0" destOrd="0" presId="urn:microsoft.com/office/officeart/2008/layout/PictureStrips"/>
    <dgm:cxn modelId="{492FB9F1-8663-4654-A9B9-A5EDD2FE5BE8}" type="presParOf" srcId="{EEF16E53-2926-41CE-A0DB-F333E53F309C}" destId="{917931FD-88B2-468A-AF6F-61B120B4294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1E347F-9D48-4865-846D-DE46905C2258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127785-6FD8-4E61-8B80-4764D755709C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/>
            <a:t>Organizational structure</a:t>
          </a:r>
        </a:p>
      </dgm:t>
    </dgm:pt>
    <dgm:pt modelId="{B5C15964-DC80-4ED4-98F1-C4DD0204ADCA}" type="parTrans" cxnId="{AF194410-253F-408A-B183-9BE33A783A2B}">
      <dgm:prSet/>
      <dgm:spPr/>
      <dgm:t>
        <a:bodyPr/>
        <a:lstStyle/>
        <a:p>
          <a:endParaRPr lang="en-US"/>
        </a:p>
      </dgm:t>
    </dgm:pt>
    <dgm:pt modelId="{D7716F30-6E06-4BCD-B627-89D3D2505F44}" type="sibTrans" cxnId="{AF194410-253F-408A-B183-9BE33A783A2B}">
      <dgm:prSet/>
      <dgm:spPr/>
      <dgm:t>
        <a:bodyPr/>
        <a:lstStyle/>
        <a:p>
          <a:endParaRPr lang="en-US"/>
        </a:p>
      </dgm:t>
    </dgm:pt>
    <dgm:pt modelId="{23CAA19D-6B70-4C13-B4B8-068348A67A5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/>
            <a:t>Resources</a:t>
          </a:r>
        </a:p>
      </dgm:t>
    </dgm:pt>
    <dgm:pt modelId="{A2D4CB6D-A73F-44C0-9F37-55022100EC2E}" type="parTrans" cxnId="{8C022ABB-4C60-4B7B-A38A-2B1C124D7224}">
      <dgm:prSet/>
      <dgm:spPr/>
      <dgm:t>
        <a:bodyPr/>
        <a:lstStyle/>
        <a:p>
          <a:endParaRPr lang="en-US"/>
        </a:p>
      </dgm:t>
    </dgm:pt>
    <dgm:pt modelId="{8670CD0B-F476-450E-8AB9-1BF304C1CA3E}" type="sibTrans" cxnId="{8C022ABB-4C60-4B7B-A38A-2B1C124D7224}">
      <dgm:prSet/>
      <dgm:spPr/>
      <dgm:t>
        <a:bodyPr/>
        <a:lstStyle/>
        <a:p>
          <a:endParaRPr lang="en-US"/>
        </a:p>
      </dgm:t>
    </dgm:pt>
    <dgm:pt modelId="{2EEB8D6F-2C60-401D-B09D-46D3F28D044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Tasks and</a:t>
          </a:r>
          <a:br>
            <a:rPr lang="en-US" dirty="0"/>
          </a:br>
          <a:r>
            <a:rPr lang="en-US" dirty="0"/>
            <a:t>functions</a:t>
          </a:r>
        </a:p>
      </dgm:t>
    </dgm:pt>
    <dgm:pt modelId="{92038D75-BE82-4C5E-92A8-C3504D1497E3}" type="parTrans" cxnId="{FE25939B-978C-42BB-A24F-C77D3388E456}">
      <dgm:prSet/>
      <dgm:spPr/>
      <dgm:t>
        <a:bodyPr/>
        <a:lstStyle/>
        <a:p>
          <a:endParaRPr lang="en-US"/>
        </a:p>
      </dgm:t>
    </dgm:pt>
    <dgm:pt modelId="{D004A31A-6235-4F33-A592-0DF8612D008B}" type="sibTrans" cxnId="{FE25939B-978C-42BB-A24F-C77D3388E456}">
      <dgm:prSet/>
      <dgm:spPr/>
      <dgm:t>
        <a:bodyPr/>
        <a:lstStyle/>
        <a:p>
          <a:endParaRPr lang="en-US"/>
        </a:p>
      </dgm:t>
    </dgm:pt>
    <dgm:pt modelId="{4D31793E-981F-44D8-B4C0-2F4984F89DA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Users of IR Information and Knowledge</a:t>
          </a:r>
        </a:p>
      </dgm:t>
    </dgm:pt>
    <dgm:pt modelId="{4F44D2A7-B633-4E98-A295-9FAE1F2B5CF1}" type="parTrans" cxnId="{BF90CD00-2917-477F-8B56-CBE3502BCD03}">
      <dgm:prSet/>
      <dgm:spPr/>
      <dgm:t>
        <a:bodyPr/>
        <a:lstStyle/>
        <a:p>
          <a:endParaRPr lang="en-US"/>
        </a:p>
      </dgm:t>
    </dgm:pt>
    <dgm:pt modelId="{E974FDB6-AE13-45A8-8744-17931EF3C624}" type="sibTrans" cxnId="{BF90CD00-2917-477F-8B56-CBE3502BCD03}">
      <dgm:prSet/>
      <dgm:spPr/>
      <dgm:t>
        <a:bodyPr/>
        <a:lstStyle/>
        <a:p>
          <a:endParaRPr lang="en-US"/>
        </a:p>
      </dgm:t>
    </dgm:pt>
    <dgm:pt modelId="{4B64B422-7326-49D1-AB1D-AE54038D2E6A}" type="pres">
      <dgm:prSet presAssocID="{211E347F-9D48-4865-846D-DE46905C22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AD741-B3AB-40F5-93EA-ED84C8B3BDD7}" type="pres">
      <dgm:prSet presAssocID="{211E347F-9D48-4865-846D-DE46905C2258}" presName="fgShape" presStyleLbl="fgShp" presStyleIdx="0" presStyleCnt="1"/>
      <dgm:spPr>
        <a:noFill/>
        <a:ln>
          <a:noFill/>
        </a:ln>
      </dgm:spPr>
    </dgm:pt>
    <dgm:pt modelId="{DD2B2A16-EB79-44D2-B65A-24C003902BFE}" type="pres">
      <dgm:prSet presAssocID="{211E347F-9D48-4865-846D-DE46905C2258}" presName="linComp" presStyleCnt="0"/>
      <dgm:spPr/>
    </dgm:pt>
    <dgm:pt modelId="{C3EB0DD6-2197-4636-9B1A-CB53FE6FF65D}" type="pres">
      <dgm:prSet presAssocID="{6F127785-6FD8-4E61-8B80-4764D755709C}" presName="compNode" presStyleCnt="0"/>
      <dgm:spPr/>
    </dgm:pt>
    <dgm:pt modelId="{1265E370-E348-4E0D-A53D-19CD12BC5EB2}" type="pres">
      <dgm:prSet presAssocID="{6F127785-6FD8-4E61-8B80-4764D755709C}" presName="bkgdShape" presStyleLbl="node1" presStyleIdx="0" presStyleCnt="4"/>
      <dgm:spPr/>
      <dgm:t>
        <a:bodyPr/>
        <a:lstStyle/>
        <a:p>
          <a:endParaRPr lang="en-US"/>
        </a:p>
      </dgm:t>
    </dgm:pt>
    <dgm:pt modelId="{77BA29B1-09C8-45AC-AA49-34A0D845B8DF}" type="pres">
      <dgm:prSet presAssocID="{6F127785-6FD8-4E61-8B80-4764D75570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B2625-01C7-40BA-8DCA-E35183B4C911}" type="pres">
      <dgm:prSet presAssocID="{6F127785-6FD8-4E61-8B80-4764D755709C}" presName="invisiNode" presStyleLbl="node1" presStyleIdx="0" presStyleCnt="4"/>
      <dgm:spPr/>
    </dgm:pt>
    <dgm:pt modelId="{FB216FD1-4419-47FD-8C27-8256B50EE1FC}" type="pres">
      <dgm:prSet presAssocID="{6F127785-6FD8-4E61-8B80-4764D755709C}" presName="imagNode" presStyleLbl="fgImgPlace1" presStyleIdx="0" presStyleCnt="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38D93-6645-4DD2-9FE7-05C7192465DA}" type="pres">
      <dgm:prSet presAssocID="{D7716F30-6E06-4BCD-B627-89D3D2505F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4EE7FE-18DA-4F6B-97AF-B8CA0ED3A059}" type="pres">
      <dgm:prSet presAssocID="{23CAA19D-6B70-4C13-B4B8-068348A67A50}" presName="compNode" presStyleCnt="0"/>
      <dgm:spPr/>
    </dgm:pt>
    <dgm:pt modelId="{11521C58-D0C4-4879-A013-790DBF0313A9}" type="pres">
      <dgm:prSet presAssocID="{23CAA19D-6B70-4C13-B4B8-068348A67A50}" presName="bkgdShape" presStyleLbl="node1" presStyleIdx="1" presStyleCnt="4"/>
      <dgm:spPr/>
      <dgm:t>
        <a:bodyPr/>
        <a:lstStyle/>
        <a:p>
          <a:endParaRPr lang="en-US"/>
        </a:p>
      </dgm:t>
    </dgm:pt>
    <dgm:pt modelId="{39486B08-3C8B-4D34-8091-E9CFCDA8B029}" type="pres">
      <dgm:prSet presAssocID="{23CAA19D-6B70-4C13-B4B8-068348A67A5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A8DD-1DAC-4BBC-B415-9DAAEEA59661}" type="pres">
      <dgm:prSet presAssocID="{23CAA19D-6B70-4C13-B4B8-068348A67A50}" presName="invisiNode" presStyleLbl="node1" presStyleIdx="1" presStyleCnt="4"/>
      <dgm:spPr/>
    </dgm:pt>
    <dgm:pt modelId="{CDD2B538-3B44-40D7-A20A-E824523649FF}" type="pres">
      <dgm:prSet presAssocID="{23CAA19D-6B70-4C13-B4B8-068348A67A50}" presName="imagNode" presStyleLbl="fgImgPlace1" presStyleIdx="1" presStyleCnt="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412920-E67C-47B4-AE2F-0B479E87F239}" type="pres">
      <dgm:prSet presAssocID="{8670CD0B-F476-450E-8AB9-1BF304C1C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53AF25-229D-4B61-9C6D-785C0BBD8569}" type="pres">
      <dgm:prSet presAssocID="{2EEB8D6F-2C60-401D-B09D-46D3F28D044E}" presName="compNode" presStyleCnt="0"/>
      <dgm:spPr/>
    </dgm:pt>
    <dgm:pt modelId="{71BBDBA3-0067-423E-9208-EAFB3A80D6BA}" type="pres">
      <dgm:prSet presAssocID="{2EEB8D6F-2C60-401D-B09D-46D3F28D044E}" presName="bkgdShape" presStyleLbl="node1" presStyleIdx="2" presStyleCnt="4"/>
      <dgm:spPr/>
      <dgm:t>
        <a:bodyPr/>
        <a:lstStyle/>
        <a:p>
          <a:endParaRPr lang="en-US"/>
        </a:p>
      </dgm:t>
    </dgm:pt>
    <dgm:pt modelId="{E59A97D4-C645-48A7-9835-CA0F821F5D2D}" type="pres">
      <dgm:prSet presAssocID="{2EEB8D6F-2C60-401D-B09D-46D3F28D044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BE9B-D94E-4DF4-AE98-B86A1E15C67C}" type="pres">
      <dgm:prSet presAssocID="{2EEB8D6F-2C60-401D-B09D-46D3F28D044E}" presName="invisiNode" presStyleLbl="node1" presStyleIdx="2" presStyleCnt="4"/>
      <dgm:spPr/>
    </dgm:pt>
    <dgm:pt modelId="{FF7CF18B-A9D1-4B09-81D3-E15D598F037E}" type="pres">
      <dgm:prSet presAssocID="{2EEB8D6F-2C60-401D-B09D-46D3F28D044E}" presName="imagNode" presStyleLbl="fgImgPlace1" presStyleIdx="2" presStyleCnt="4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39B047-B4C0-479F-9C5B-5269DF8C6990}" type="pres">
      <dgm:prSet presAssocID="{D004A31A-6235-4F33-A592-0DF8612D00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80A24-C3E0-45AB-9A25-7E446CA70C38}" type="pres">
      <dgm:prSet presAssocID="{4D31793E-981F-44D8-B4C0-2F4984F89DA5}" presName="compNode" presStyleCnt="0"/>
      <dgm:spPr/>
    </dgm:pt>
    <dgm:pt modelId="{C70656C1-466A-4ECC-B15D-67F4C98B72BA}" type="pres">
      <dgm:prSet presAssocID="{4D31793E-981F-44D8-B4C0-2F4984F89DA5}" presName="bkgdShape" presStyleLbl="node1" presStyleIdx="3" presStyleCnt="4"/>
      <dgm:spPr/>
      <dgm:t>
        <a:bodyPr/>
        <a:lstStyle/>
        <a:p>
          <a:endParaRPr lang="en-US"/>
        </a:p>
      </dgm:t>
    </dgm:pt>
    <dgm:pt modelId="{0E469A71-38C4-4AE1-AA02-85A048C65E6A}" type="pres">
      <dgm:prSet presAssocID="{4D31793E-981F-44D8-B4C0-2F4984F89DA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9F43A-3DE1-4480-8298-934E7960A0C1}" type="pres">
      <dgm:prSet presAssocID="{4D31793E-981F-44D8-B4C0-2F4984F89DA5}" presName="invisiNode" presStyleLbl="node1" presStyleIdx="3" presStyleCnt="4"/>
      <dgm:spPr/>
    </dgm:pt>
    <dgm:pt modelId="{64B86054-6DDE-47FD-A879-6B5965870F62}" type="pres">
      <dgm:prSet presAssocID="{4D31793E-981F-44D8-B4C0-2F4984F89DA5}" presName="imagNode" presStyleLbl="fgImgPlace1" presStyleIdx="3" presStyleCnt="4"/>
      <dgm:spPr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B7EAC08-131F-489E-9884-7EAF17195705}" type="presOf" srcId="{4D31793E-981F-44D8-B4C0-2F4984F89DA5}" destId="{0E469A71-38C4-4AE1-AA02-85A048C65E6A}" srcOrd="1" destOrd="0" presId="urn:microsoft.com/office/officeart/2005/8/layout/hList7"/>
    <dgm:cxn modelId="{6C28F3CD-74E5-4356-A9A3-954548E6EAC3}" type="presOf" srcId="{2EEB8D6F-2C60-401D-B09D-46D3F28D044E}" destId="{E59A97D4-C645-48A7-9835-CA0F821F5D2D}" srcOrd="1" destOrd="0" presId="urn:microsoft.com/office/officeart/2005/8/layout/hList7"/>
    <dgm:cxn modelId="{7592BD85-1EF0-4731-8258-A9B84C431B9A}" type="presOf" srcId="{2EEB8D6F-2C60-401D-B09D-46D3F28D044E}" destId="{71BBDBA3-0067-423E-9208-EAFB3A80D6BA}" srcOrd="0" destOrd="0" presId="urn:microsoft.com/office/officeart/2005/8/layout/hList7"/>
    <dgm:cxn modelId="{44AB2011-2104-40F9-A6C8-1C0D0513A648}" type="presOf" srcId="{23CAA19D-6B70-4C13-B4B8-068348A67A50}" destId="{11521C58-D0C4-4879-A013-790DBF0313A9}" srcOrd="0" destOrd="0" presId="urn:microsoft.com/office/officeart/2005/8/layout/hList7"/>
    <dgm:cxn modelId="{04095606-9129-413B-8B5D-745F7874094C}" type="presOf" srcId="{23CAA19D-6B70-4C13-B4B8-068348A67A50}" destId="{39486B08-3C8B-4D34-8091-E9CFCDA8B029}" srcOrd="1" destOrd="0" presId="urn:microsoft.com/office/officeart/2005/8/layout/hList7"/>
    <dgm:cxn modelId="{BF90CD00-2917-477F-8B56-CBE3502BCD03}" srcId="{211E347F-9D48-4865-846D-DE46905C2258}" destId="{4D31793E-981F-44D8-B4C0-2F4984F89DA5}" srcOrd="3" destOrd="0" parTransId="{4F44D2A7-B633-4E98-A295-9FAE1F2B5CF1}" sibTransId="{E974FDB6-AE13-45A8-8744-17931EF3C624}"/>
    <dgm:cxn modelId="{55241929-1C62-4FED-BBCC-26BC7359445D}" type="presOf" srcId="{6F127785-6FD8-4E61-8B80-4764D755709C}" destId="{77BA29B1-09C8-45AC-AA49-34A0D845B8DF}" srcOrd="1" destOrd="0" presId="urn:microsoft.com/office/officeart/2005/8/layout/hList7"/>
    <dgm:cxn modelId="{305B86DA-AB4A-4C1C-BAFB-CB0D11CF8064}" type="presOf" srcId="{211E347F-9D48-4865-846D-DE46905C2258}" destId="{4B64B422-7326-49D1-AB1D-AE54038D2E6A}" srcOrd="0" destOrd="0" presId="urn:microsoft.com/office/officeart/2005/8/layout/hList7"/>
    <dgm:cxn modelId="{B8EEEF73-89D9-4A86-8BD5-6953FA155D08}" type="presOf" srcId="{D004A31A-6235-4F33-A592-0DF8612D008B}" destId="{ED39B047-B4C0-479F-9C5B-5269DF8C6990}" srcOrd="0" destOrd="0" presId="urn:microsoft.com/office/officeart/2005/8/layout/hList7"/>
    <dgm:cxn modelId="{8C022ABB-4C60-4B7B-A38A-2B1C124D7224}" srcId="{211E347F-9D48-4865-846D-DE46905C2258}" destId="{23CAA19D-6B70-4C13-B4B8-068348A67A50}" srcOrd="1" destOrd="0" parTransId="{A2D4CB6D-A73F-44C0-9F37-55022100EC2E}" sibTransId="{8670CD0B-F476-450E-8AB9-1BF304C1CA3E}"/>
    <dgm:cxn modelId="{A118BBB4-FC4F-49E9-B488-F6DD82969258}" type="presOf" srcId="{4D31793E-981F-44D8-B4C0-2F4984F89DA5}" destId="{C70656C1-466A-4ECC-B15D-67F4C98B72BA}" srcOrd="0" destOrd="0" presId="urn:microsoft.com/office/officeart/2005/8/layout/hList7"/>
    <dgm:cxn modelId="{3772940E-20AA-40FF-8397-3CA0EE0104DC}" type="presOf" srcId="{6F127785-6FD8-4E61-8B80-4764D755709C}" destId="{1265E370-E348-4E0D-A53D-19CD12BC5EB2}" srcOrd="0" destOrd="0" presId="urn:microsoft.com/office/officeart/2005/8/layout/hList7"/>
    <dgm:cxn modelId="{349D1DB7-B11B-4811-AB3D-D09FECDE54BE}" type="presOf" srcId="{D7716F30-6E06-4BCD-B627-89D3D2505F44}" destId="{87338D93-6645-4DD2-9FE7-05C7192465DA}" srcOrd="0" destOrd="0" presId="urn:microsoft.com/office/officeart/2005/8/layout/hList7"/>
    <dgm:cxn modelId="{723E0EAA-4DAF-4FBD-A6E0-9DAECE20CD50}" type="presOf" srcId="{8670CD0B-F476-450E-8AB9-1BF304C1CA3E}" destId="{89412920-E67C-47B4-AE2F-0B479E87F239}" srcOrd="0" destOrd="0" presId="urn:microsoft.com/office/officeart/2005/8/layout/hList7"/>
    <dgm:cxn modelId="{FE25939B-978C-42BB-A24F-C77D3388E456}" srcId="{211E347F-9D48-4865-846D-DE46905C2258}" destId="{2EEB8D6F-2C60-401D-B09D-46D3F28D044E}" srcOrd="2" destOrd="0" parTransId="{92038D75-BE82-4C5E-92A8-C3504D1497E3}" sibTransId="{D004A31A-6235-4F33-A592-0DF8612D008B}"/>
    <dgm:cxn modelId="{AF194410-253F-408A-B183-9BE33A783A2B}" srcId="{211E347F-9D48-4865-846D-DE46905C2258}" destId="{6F127785-6FD8-4E61-8B80-4764D755709C}" srcOrd="0" destOrd="0" parTransId="{B5C15964-DC80-4ED4-98F1-C4DD0204ADCA}" sibTransId="{D7716F30-6E06-4BCD-B627-89D3D2505F44}"/>
    <dgm:cxn modelId="{CD275E73-A4F6-4785-8673-CC064E0D8DF4}" type="presParOf" srcId="{4B64B422-7326-49D1-AB1D-AE54038D2E6A}" destId="{831AD741-B3AB-40F5-93EA-ED84C8B3BDD7}" srcOrd="0" destOrd="0" presId="urn:microsoft.com/office/officeart/2005/8/layout/hList7"/>
    <dgm:cxn modelId="{9401F087-FBF7-4553-BC1D-56E62D2C798D}" type="presParOf" srcId="{4B64B422-7326-49D1-AB1D-AE54038D2E6A}" destId="{DD2B2A16-EB79-44D2-B65A-24C003902BFE}" srcOrd="1" destOrd="0" presId="urn:microsoft.com/office/officeart/2005/8/layout/hList7"/>
    <dgm:cxn modelId="{735AB863-ECB4-496A-A16C-E37E5BB73B9F}" type="presParOf" srcId="{DD2B2A16-EB79-44D2-B65A-24C003902BFE}" destId="{C3EB0DD6-2197-4636-9B1A-CB53FE6FF65D}" srcOrd="0" destOrd="0" presId="urn:microsoft.com/office/officeart/2005/8/layout/hList7"/>
    <dgm:cxn modelId="{317AAB7C-97F1-4329-B06E-D09FD81B6240}" type="presParOf" srcId="{C3EB0DD6-2197-4636-9B1A-CB53FE6FF65D}" destId="{1265E370-E348-4E0D-A53D-19CD12BC5EB2}" srcOrd="0" destOrd="0" presId="urn:microsoft.com/office/officeart/2005/8/layout/hList7"/>
    <dgm:cxn modelId="{52F03156-962E-4A81-B4D0-4DB08D1533C3}" type="presParOf" srcId="{C3EB0DD6-2197-4636-9B1A-CB53FE6FF65D}" destId="{77BA29B1-09C8-45AC-AA49-34A0D845B8DF}" srcOrd="1" destOrd="0" presId="urn:microsoft.com/office/officeart/2005/8/layout/hList7"/>
    <dgm:cxn modelId="{28FF2E99-3CD7-44AD-BA1F-3E9EC2AC0B63}" type="presParOf" srcId="{C3EB0DD6-2197-4636-9B1A-CB53FE6FF65D}" destId="{26DB2625-01C7-40BA-8DCA-E35183B4C911}" srcOrd="2" destOrd="0" presId="urn:microsoft.com/office/officeart/2005/8/layout/hList7"/>
    <dgm:cxn modelId="{48875BAB-D2B6-4833-9153-F77FA71EB2E9}" type="presParOf" srcId="{C3EB0DD6-2197-4636-9B1A-CB53FE6FF65D}" destId="{FB216FD1-4419-47FD-8C27-8256B50EE1FC}" srcOrd="3" destOrd="0" presId="urn:microsoft.com/office/officeart/2005/8/layout/hList7"/>
    <dgm:cxn modelId="{2EF45B16-CF92-4FFF-B62E-863F43FE80BE}" type="presParOf" srcId="{DD2B2A16-EB79-44D2-B65A-24C003902BFE}" destId="{87338D93-6645-4DD2-9FE7-05C7192465DA}" srcOrd="1" destOrd="0" presId="urn:microsoft.com/office/officeart/2005/8/layout/hList7"/>
    <dgm:cxn modelId="{122327EB-337D-467C-BEE3-5CB07A2BF6CB}" type="presParOf" srcId="{DD2B2A16-EB79-44D2-B65A-24C003902BFE}" destId="{8F4EE7FE-18DA-4F6B-97AF-B8CA0ED3A059}" srcOrd="2" destOrd="0" presId="urn:microsoft.com/office/officeart/2005/8/layout/hList7"/>
    <dgm:cxn modelId="{0B0D6FC2-5BFF-410E-8379-B48A6A54B9D2}" type="presParOf" srcId="{8F4EE7FE-18DA-4F6B-97AF-B8CA0ED3A059}" destId="{11521C58-D0C4-4879-A013-790DBF0313A9}" srcOrd="0" destOrd="0" presId="urn:microsoft.com/office/officeart/2005/8/layout/hList7"/>
    <dgm:cxn modelId="{196C797A-01AD-4FEF-AEB7-3869769C16D8}" type="presParOf" srcId="{8F4EE7FE-18DA-4F6B-97AF-B8CA0ED3A059}" destId="{39486B08-3C8B-4D34-8091-E9CFCDA8B029}" srcOrd="1" destOrd="0" presId="urn:microsoft.com/office/officeart/2005/8/layout/hList7"/>
    <dgm:cxn modelId="{26385F1E-2A55-4331-B11D-E293B8167065}" type="presParOf" srcId="{8F4EE7FE-18DA-4F6B-97AF-B8CA0ED3A059}" destId="{8C8CA8DD-1DAC-4BBC-B415-9DAAEEA59661}" srcOrd="2" destOrd="0" presId="urn:microsoft.com/office/officeart/2005/8/layout/hList7"/>
    <dgm:cxn modelId="{CAE4BE79-68B4-4390-859C-CC64BBB4B2A7}" type="presParOf" srcId="{8F4EE7FE-18DA-4F6B-97AF-B8CA0ED3A059}" destId="{CDD2B538-3B44-40D7-A20A-E824523649FF}" srcOrd="3" destOrd="0" presId="urn:microsoft.com/office/officeart/2005/8/layout/hList7"/>
    <dgm:cxn modelId="{8ABC6108-4854-47A4-A48D-7B246BF1D6B8}" type="presParOf" srcId="{DD2B2A16-EB79-44D2-B65A-24C003902BFE}" destId="{89412920-E67C-47B4-AE2F-0B479E87F239}" srcOrd="3" destOrd="0" presId="urn:microsoft.com/office/officeart/2005/8/layout/hList7"/>
    <dgm:cxn modelId="{1399D2B8-E7E5-4CF3-A78E-04EAF55520D7}" type="presParOf" srcId="{DD2B2A16-EB79-44D2-B65A-24C003902BFE}" destId="{8953AF25-229D-4B61-9C6D-785C0BBD8569}" srcOrd="4" destOrd="0" presId="urn:microsoft.com/office/officeart/2005/8/layout/hList7"/>
    <dgm:cxn modelId="{B8C4D7AA-84E4-4744-A2CF-05E28DC98C6D}" type="presParOf" srcId="{8953AF25-229D-4B61-9C6D-785C0BBD8569}" destId="{71BBDBA3-0067-423E-9208-EAFB3A80D6BA}" srcOrd="0" destOrd="0" presId="urn:microsoft.com/office/officeart/2005/8/layout/hList7"/>
    <dgm:cxn modelId="{FE33DED8-A9F6-44B8-8BCF-9529C3190CD7}" type="presParOf" srcId="{8953AF25-229D-4B61-9C6D-785C0BBD8569}" destId="{E59A97D4-C645-48A7-9835-CA0F821F5D2D}" srcOrd="1" destOrd="0" presId="urn:microsoft.com/office/officeart/2005/8/layout/hList7"/>
    <dgm:cxn modelId="{1FB83CBC-0E14-42CE-AC25-03897603DFFF}" type="presParOf" srcId="{8953AF25-229D-4B61-9C6D-785C0BBD8569}" destId="{42B1BE9B-D94E-4DF4-AE98-B86A1E15C67C}" srcOrd="2" destOrd="0" presId="urn:microsoft.com/office/officeart/2005/8/layout/hList7"/>
    <dgm:cxn modelId="{EACFD344-1E0C-4554-B880-D3F4AB2B59CD}" type="presParOf" srcId="{8953AF25-229D-4B61-9C6D-785C0BBD8569}" destId="{FF7CF18B-A9D1-4B09-81D3-E15D598F037E}" srcOrd="3" destOrd="0" presId="urn:microsoft.com/office/officeart/2005/8/layout/hList7"/>
    <dgm:cxn modelId="{F1446E3F-B2CA-48F1-A018-B66807C6A36F}" type="presParOf" srcId="{DD2B2A16-EB79-44D2-B65A-24C003902BFE}" destId="{ED39B047-B4C0-479F-9C5B-5269DF8C6990}" srcOrd="5" destOrd="0" presId="urn:microsoft.com/office/officeart/2005/8/layout/hList7"/>
    <dgm:cxn modelId="{CE8C4F47-AF69-470C-85F9-5A1C071651F0}" type="presParOf" srcId="{DD2B2A16-EB79-44D2-B65A-24C003902BFE}" destId="{30E80A24-C3E0-45AB-9A25-7E446CA70C38}" srcOrd="6" destOrd="0" presId="urn:microsoft.com/office/officeart/2005/8/layout/hList7"/>
    <dgm:cxn modelId="{4EE5081B-6C02-448C-B9AB-E15D38DB174F}" type="presParOf" srcId="{30E80A24-C3E0-45AB-9A25-7E446CA70C38}" destId="{C70656C1-466A-4ECC-B15D-67F4C98B72BA}" srcOrd="0" destOrd="0" presId="urn:microsoft.com/office/officeart/2005/8/layout/hList7"/>
    <dgm:cxn modelId="{10EA8430-6D0B-435A-916F-5BA2A1FA4EC9}" type="presParOf" srcId="{30E80A24-C3E0-45AB-9A25-7E446CA70C38}" destId="{0E469A71-38C4-4AE1-AA02-85A048C65E6A}" srcOrd="1" destOrd="0" presId="urn:microsoft.com/office/officeart/2005/8/layout/hList7"/>
    <dgm:cxn modelId="{25C54908-998B-4B86-81DF-BA563161843D}" type="presParOf" srcId="{30E80A24-C3E0-45AB-9A25-7E446CA70C38}" destId="{F039F43A-3DE1-4480-8298-934E7960A0C1}" srcOrd="2" destOrd="0" presId="urn:microsoft.com/office/officeart/2005/8/layout/hList7"/>
    <dgm:cxn modelId="{066B8FBA-2D75-4EA9-9C54-392105BEE10A}" type="presParOf" srcId="{30E80A24-C3E0-45AB-9A25-7E446CA70C38}" destId="{64B86054-6DDE-47FD-A879-6B5965870F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1E347F-9D48-4865-846D-DE46905C2258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127785-6FD8-4E61-8B80-4764D755709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/>
            <a:t>Organizational structure</a:t>
          </a:r>
        </a:p>
      </dgm:t>
    </dgm:pt>
    <dgm:pt modelId="{B5C15964-DC80-4ED4-98F1-C4DD0204ADCA}" type="parTrans" cxnId="{AF194410-253F-408A-B183-9BE33A783A2B}">
      <dgm:prSet/>
      <dgm:spPr/>
      <dgm:t>
        <a:bodyPr/>
        <a:lstStyle/>
        <a:p>
          <a:endParaRPr lang="en-US"/>
        </a:p>
      </dgm:t>
    </dgm:pt>
    <dgm:pt modelId="{D7716F30-6E06-4BCD-B627-89D3D2505F44}" type="sibTrans" cxnId="{AF194410-253F-408A-B183-9BE33A783A2B}">
      <dgm:prSet/>
      <dgm:spPr/>
      <dgm:t>
        <a:bodyPr/>
        <a:lstStyle/>
        <a:p>
          <a:endParaRPr lang="en-US"/>
        </a:p>
      </dgm:t>
    </dgm:pt>
    <dgm:pt modelId="{23CAA19D-6B70-4C13-B4B8-068348A67A50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/>
            <a:t>Resources</a:t>
          </a:r>
        </a:p>
      </dgm:t>
    </dgm:pt>
    <dgm:pt modelId="{A2D4CB6D-A73F-44C0-9F37-55022100EC2E}" type="parTrans" cxnId="{8C022ABB-4C60-4B7B-A38A-2B1C124D7224}">
      <dgm:prSet/>
      <dgm:spPr/>
      <dgm:t>
        <a:bodyPr/>
        <a:lstStyle/>
        <a:p>
          <a:endParaRPr lang="en-US"/>
        </a:p>
      </dgm:t>
    </dgm:pt>
    <dgm:pt modelId="{8670CD0B-F476-450E-8AB9-1BF304C1CA3E}" type="sibTrans" cxnId="{8C022ABB-4C60-4B7B-A38A-2B1C124D7224}">
      <dgm:prSet/>
      <dgm:spPr/>
      <dgm:t>
        <a:bodyPr/>
        <a:lstStyle/>
        <a:p>
          <a:endParaRPr lang="en-US"/>
        </a:p>
      </dgm:t>
    </dgm:pt>
    <dgm:pt modelId="{2EEB8D6F-2C60-401D-B09D-46D3F28D044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Tasks and</a:t>
          </a:r>
          <a:br>
            <a:rPr lang="en-US" dirty="0"/>
          </a:br>
          <a:r>
            <a:rPr lang="en-US" dirty="0"/>
            <a:t>functions</a:t>
          </a:r>
        </a:p>
      </dgm:t>
    </dgm:pt>
    <dgm:pt modelId="{92038D75-BE82-4C5E-92A8-C3504D1497E3}" type="parTrans" cxnId="{FE25939B-978C-42BB-A24F-C77D3388E456}">
      <dgm:prSet/>
      <dgm:spPr/>
      <dgm:t>
        <a:bodyPr/>
        <a:lstStyle/>
        <a:p>
          <a:endParaRPr lang="en-US"/>
        </a:p>
      </dgm:t>
    </dgm:pt>
    <dgm:pt modelId="{D004A31A-6235-4F33-A592-0DF8612D008B}" type="sibTrans" cxnId="{FE25939B-978C-42BB-A24F-C77D3388E456}">
      <dgm:prSet/>
      <dgm:spPr/>
      <dgm:t>
        <a:bodyPr/>
        <a:lstStyle/>
        <a:p>
          <a:endParaRPr lang="en-US"/>
        </a:p>
      </dgm:t>
    </dgm:pt>
    <dgm:pt modelId="{4D31793E-981F-44D8-B4C0-2F4984F89DA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Users of IR Information and Knowledge</a:t>
          </a:r>
        </a:p>
      </dgm:t>
    </dgm:pt>
    <dgm:pt modelId="{4F44D2A7-B633-4E98-A295-9FAE1F2B5CF1}" type="parTrans" cxnId="{BF90CD00-2917-477F-8B56-CBE3502BCD03}">
      <dgm:prSet/>
      <dgm:spPr/>
      <dgm:t>
        <a:bodyPr/>
        <a:lstStyle/>
        <a:p>
          <a:endParaRPr lang="en-US"/>
        </a:p>
      </dgm:t>
    </dgm:pt>
    <dgm:pt modelId="{E974FDB6-AE13-45A8-8744-17931EF3C624}" type="sibTrans" cxnId="{BF90CD00-2917-477F-8B56-CBE3502BCD03}">
      <dgm:prSet/>
      <dgm:spPr/>
      <dgm:t>
        <a:bodyPr/>
        <a:lstStyle/>
        <a:p>
          <a:endParaRPr lang="en-US"/>
        </a:p>
      </dgm:t>
    </dgm:pt>
    <dgm:pt modelId="{4B64B422-7326-49D1-AB1D-AE54038D2E6A}" type="pres">
      <dgm:prSet presAssocID="{211E347F-9D48-4865-846D-DE46905C22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AD741-B3AB-40F5-93EA-ED84C8B3BDD7}" type="pres">
      <dgm:prSet presAssocID="{211E347F-9D48-4865-846D-DE46905C2258}" presName="fgShape" presStyleLbl="fgShp" presStyleIdx="0" presStyleCnt="1"/>
      <dgm:spPr>
        <a:noFill/>
        <a:ln>
          <a:noFill/>
        </a:ln>
      </dgm:spPr>
    </dgm:pt>
    <dgm:pt modelId="{DD2B2A16-EB79-44D2-B65A-24C003902BFE}" type="pres">
      <dgm:prSet presAssocID="{211E347F-9D48-4865-846D-DE46905C2258}" presName="linComp" presStyleCnt="0"/>
      <dgm:spPr/>
    </dgm:pt>
    <dgm:pt modelId="{C3EB0DD6-2197-4636-9B1A-CB53FE6FF65D}" type="pres">
      <dgm:prSet presAssocID="{6F127785-6FD8-4E61-8B80-4764D755709C}" presName="compNode" presStyleCnt="0"/>
      <dgm:spPr/>
    </dgm:pt>
    <dgm:pt modelId="{1265E370-E348-4E0D-A53D-19CD12BC5EB2}" type="pres">
      <dgm:prSet presAssocID="{6F127785-6FD8-4E61-8B80-4764D755709C}" presName="bkgdShape" presStyleLbl="node1" presStyleIdx="0" presStyleCnt="4"/>
      <dgm:spPr/>
      <dgm:t>
        <a:bodyPr/>
        <a:lstStyle/>
        <a:p>
          <a:endParaRPr lang="en-US"/>
        </a:p>
      </dgm:t>
    </dgm:pt>
    <dgm:pt modelId="{77BA29B1-09C8-45AC-AA49-34A0D845B8DF}" type="pres">
      <dgm:prSet presAssocID="{6F127785-6FD8-4E61-8B80-4764D75570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B2625-01C7-40BA-8DCA-E35183B4C911}" type="pres">
      <dgm:prSet presAssocID="{6F127785-6FD8-4E61-8B80-4764D755709C}" presName="invisiNode" presStyleLbl="node1" presStyleIdx="0" presStyleCnt="4"/>
      <dgm:spPr/>
    </dgm:pt>
    <dgm:pt modelId="{FB216FD1-4419-47FD-8C27-8256B50EE1FC}" type="pres">
      <dgm:prSet presAssocID="{6F127785-6FD8-4E61-8B80-4764D755709C}" presName="imagNode" presStyleLbl="fgImgPlace1" presStyleIdx="0" presStyleCnt="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38D93-6645-4DD2-9FE7-05C7192465DA}" type="pres">
      <dgm:prSet presAssocID="{D7716F30-6E06-4BCD-B627-89D3D2505F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4EE7FE-18DA-4F6B-97AF-B8CA0ED3A059}" type="pres">
      <dgm:prSet presAssocID="{23CAA19D-6B70-4C13-B4B8-068348A67A50}" presName="compNode" presStyleCnt="0"/>
      <dgm:spPr/>
    </dgm:pt>
    <dgm:pt modelId="{11521C58-D0C4-4879-A013-790DBF0313A9}" type="pres">
      <dgm:prSet presAssocID="{23CAA19D-6B70-4C13-B4B8-068348A67A50}" presName="bkgdShape" presStyleLbl="node1" presStyleIdx="1" presStyleCnt="4"/>
      <dgm:spPr/>
      <dgm:t>
        <a:bodyPr/>
        <a:lstStyle/>
        <a:p>
          <a:endParaRPr lang="en-US"/>
        </a:p>
      </dgm:t>
    </dgm:pt>
    <dgm:pt modelId="{39486B08-3C8B-4D34-8091-E9CFCDA8B029}" type="pres">
      <dgm:prSet presAssocID="{23CAA19D-6B70-4C13-B4B8-068348A67A5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A8DD-1DAC-4BBC-B415-9DAAEEA59661}" type="pres">
      <dgm:prSet presAssocID="{23CAA19D-6B70-4C13-B4B8-068348A67A50}" presName="invisiNode" presStyleLbl="node1" presStyleIdx="1" presStyleCnt="4"/>
      <dgm:spPr/>
    </dgm:pt>
    <dgm:pt modelId="{CDD2B538-3B44-40D7-A20A-E824523649FF}" type="pres">
      <dgm:prSet presAssocID="{23CAA19D-6B70-4C13-B4B8-068348A67A50}" presName="imagNode" presStyleLbl="fgImgPlace1" presStyleIdx="1" presStyleCnt="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412920-E67C-47B4-AE2F-0B479E87F239}" type="pres">
      <dgm:prSet presAssocID="{8670CD0B-F476-450E-8AB9-1BF304C1C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53AF25-229D-4B61-9C6D-785C0BBD8569}" type="pres">
      <dgm:prSet presAssocID="{2EEB8D6F-2C60-401D-B09D-46D3F28D044E}" presName="compNode" presStyleCnt="0"/>
      <dgm:spPr/>
    </dgm:pt>
    <dgm:pt modelId="{71BBDBA3-0067-423E-9208-EAFB3A80D6BA}" type="pres">
      <dgm:prSet presAssocID="{2EEB8D6F-2C60-401D-B09D-46D3F28D044E}" presName="bkgdShape" presStyleLbl="node1" presStyleIdx="2" presStyleCnt="4"/>
      <dgm:spPr/>
      <dgm:t>
        <a:bodyPr/>
        <a:lstStyle/>
        <a:p>
          <a:endParaRPr lang="en-US"/>
        </a:p>
      </dgm:t>
    </dgm:pt>
    <dgm:pt modelId="{E59A97D4-C645-48A7-9835-CA0F821F5D2D}" type="pres">
      <dgm:prSet presAssocID="{2EEB8D6F-2C60-401D-B09D-46D3F28D044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BE9B-D94E-4DF4-AE98-B86A1E15C67C}" type="pres">
      <dgm:prSet presAssocID="{2EEB8D6F-2C60-401D-B09D-46D3F28D044E}" presName="invisiNode" presStyleLbl="node1" presStyleIdx="2" presStyleCnt="4"/>
      <dgm:spPr/>
    </dgm:pt>
    <dgm:pt modelId="{FF7CF18B-A9D1-4B09-81D3-E15D598F037E}" type="pres">
      <dgm:prSet presAssocID="{2EEB8D6F-2C60-401D-B09D-46D3F28D044E}" presName="imagNode" presStyleLbl="fgImgPlace1" presStyleIdx="2" presStyleCnt="4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39B047-B4C0-479F-9C5B-5269DF8C6990}" type="pres">
      <dgm:prSet presAssocID="{D004A31A-6235-4F33-A592-0DF8612D00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80A24-C3E0-45AB-9A25-7E446CA70C38}" type="pres">
      <dgm:prSet presAssocID="{4D31793E-981F-44D8-B4C0-2F4984F89DA5}" presName="compNode" presStyleCnt="0"/>
      <dgm:spPr/>
    </dgm:pt>
    <dgm:pt modelId="{C70656C1-466A-4ECC-B15D-67F4C98B72BA}" type="pres">
      <dgm:prSet presAssocID="{4D31793E-981F-44D8-B4C0-2F4984F89DA5}" presName="bkgdShape" presStyleLbl="node1" presStyleIdx="3" presStyleCnt="4"/>
      <dgm:spPr/>
      <dgm:t>
        <a:bodyPr/>
        <a:lstStyle/>
        <a:p>
          <a:endParaRPr lang="en-US"/>
        </a:p>
      </dgm:t>
    </dgm:pt>
    <dgm:pt modelId="{0E469A71-38C4-4AE1-AA02-85A048C65E6A}" type="pres">
      <dgm:prSet presAssocID="{4D31793E-981F-44D8-B4C0-2F4984F89DA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9F43A-3DE1-4480-8298-934E7960A0C1}" type="pres">
      <dgm:prSet presAssocID="{4D31793E-981F-44D8-B4C0-2F4984F89DA5}" presName="invisiNode" presStyleLbl="node1" presStyleIdx="3" presStyleCnt="4"/>
      <dgm:spPr/>
    </dgm:pt>
    <dgm:pt modelId="{64B86054-6DDE-47FD-A879-6B5965870F62}" type="pres">
      <dgm:prSet presAssocID="{4D31793E-981F-44D8-B4C0-2F4984F89DA5}" presName="imagNode" presStyleLbl="fgImgPlace1" presStyleIdx="3" presStyleCnt="4"/>
      <dgm:spPr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491BA97-605F-42D0-A41D-90D1F2F33C54}" type="presOf" srcId="{211E347F-9D48-4865-846D-DE46905C2258}" destId="{4B64B422-7326-49D1-AB1D-AE54038D2E6A}" srcOrd="0" destOrd="0" presId="urn:microsoft.com/office/officeart/2005/8/layout/hList7"/>
    <dgm:cxn modelId="{0D4C1550-2832-4E36-BEB5-25113CB2FFA8}" type="presOf" srcId="{D004A31A-6235-4F33-A592-0DF8612D008B}" destId="{ED39B047-B4C0-479F-9C5B-5269DF8C6990}" srcOrd="0" destOrd="0" presId="urn:microsoft.com/office/officeart/2005/8/layout/hList7"/>
    <dgm:cxn modelId="{16EFD66D-8D7E-46D3-8D82-10A7BE1C0477}" type="presOf" srcId="{2EEB8D6F-2C60-401D-B09D-46D3F28D044E}" destId="{71BBDBA3-0067-423E-9208-EAFB3A80D6BA}" srcOrd="0" destOrd="0" presId="urn:microsoft.com/office/officeart/2005/8/layout/hList7"/>
    <dgm:cxn modelId="{9F38D47B-3687-4813-AD4D-26BC503D4108}" type="presOf" srcId="{6F127785-6FD8-4E61-8B80-4764D755709C}" destId="{1265E370-E348-4E0D-A53D-19CD12BC5EB2}" srcOrd="0" destOrd="0" presId="urn:microsoft.com/office/officeart/2005/8/layout/hList7"/>
    <dgm:cxn modelId="{25FD6E68-B885-41BE-A3B1-4AD088D8BC44}" type="presOf" srcId="{8670CD0B-F476-450E-8AB9-1BF304C1CA3E}" destId="{89412920-E67C-47B4-AE2F-0B479E87F239}" srcOrd="0" destOrd="0" presId="urn:microsoft.com/office/officeart/2005/8/layout/hList7"/>
    <dgm:cxn modelId="{FE25939B-978C-42BB-A24F-C77D3388E456}" srcId="{211E347F-9D48-4865-846D-DE46905C2258}" destId="{2EEB8D6F-2C60-401D-B09D-46D3F28D044E}" srcOrd="2" destOrd="0" parTransId="{92038D75-BE82-4C5E-92A8-C3504D1497E3}" sibTransId="{D004A31A-6235-4F33-A592-0DF8612D008B}"/>
    <dgm:cxn modelId="{BF90CD00-2917-477F-8B56-CBE3502BCD03}" srcId="{211E347F-9D48-4865-846D-DE46905C2258}" destId="{4D31793E-981F-44D8-B4C0-2F4984F89DA5}" srcOrd="3" destOrd="0" parTransId="{4F44D2A7-B633-4E98-A295-9FAE1F2B5CF1}" sibTransId="{E974FDB6-AE13-45A8-8744-17931EF3C624}"/>
    <dgm:cxn modelId="{39607A3B-7BF9-497C-8309-D5441BF8EBE0}" type="presOf" srcId="{23CAA19D-6B70-4C13-B4B8-068348A67A50}" destId="{39486B08-3C8B-4D34-8091-E9CFCDA8B029}" srcOrd="1" destOrd="0" presId="urn:microsoft.com/office/officeart/2005/8/layout/hList7"/>
    <dgm:cxn modelId="{505AC386-C637-4FF7-8E14-87D3E11F4290}" type="presOf" srcId="{D7716F30-6E06-4BCD-B627-89D3D2505F44}" destId="{87338D93-6645-4DD2-9FE7-05C7192465DA}" srcOrd="0" destOrd="0" presId="urn:microsoft.com/office/officeart/2005/8/layout/hList7"/>
    <dgm:cxn modelId="{AF194410-253F-408A-B183-9BE33A783A2B}" srcId="{211E347F-9D48-4865-846D-DE46905C2258}" destId="{6F127785-6FD8-4E61-8B80-4764D755709C}" srcOrd="0" destOrd="0" parTransId="{B5C15964-DC80-4ED4-98F1-C4DD0204ADCA}" sibTransId="{D7716F30-6E06-4BCD-B627-89D3D2505F44}"/>
    <dgm:cxn modelId="{8C022ABB-4C60-4B7B-A38A-2B1C124D7224}" srcId="{211E347F-9D48-4865-846D-DE46905C2258}" destId="{23CAA19D-6B70-4C13-B4B8-068348A67A50}" srcOrd="1" destOrd="0" parTransId="{A2D4CB6D-A73F-44C0-9F37-55022100EC2E}" sibTransId="{8670CD0B-F476-450E-8AB9-1BF304C1CA3E}"/>
    <dgm:cxn modelId="{73B0A33B-C6B6-4C05-8AEB-C37FD4AB1D13}" type="presOf" srcId="{4D31793E-981F-44D8-B4C0-2F4984F89DA5}" destId="{C70656C1-466A-4ECC-B15D-67F4C98B72BA}" srcOrd="0" destOrd="0" presId="urn:microsoft.com/office/officeart/2005/8/layout/hList7"/>
    <dgm:cxn modelId="{843860B1-13F9-4ABE-8AEA-C5306FB87DFF}" type="presOf" srcId="{4D31793E-981F-44D8-B4C0-2F4984F89DA5}" destId="{0E469A71-38C4-4AE1-AA02-85A048C65E6A}" srcOrd="1" destOrd="0" presId="urn:microsoft.com/office/officeart/2005/8/layout/hList7"/>
    <dgm:cxn modelId="{BF9F5760-3547-4144-9D4F-B6ADE35A0413}" type="presOf" srcId="{23CAA19D-6B70-4C13-B4B8-068348A67A50}" destId="{11521C58-D0C4-4879-A013-790DBF0313A9}" srcOrd="0" destOrd="0" presId="urn:microsoft.com/office/officeart/2005/8/layout/hList7"/>
    <dgm:cxn modelId="{7A31F137-0A96-4398-96E3-E163A9556BE3}" type="presOf" srcId="{6F127785-6FD8-4E61-8B80-4764D755709C}" destId="{77BA29B1-09C8-45AC-AA49-34A0D845B8DF}" srcOrd="1" destOrd="0" presId="urn:microsoft.com/office/officeart/2005/8/layout/hList7"/>
    <dgm:cxn modelId="{97F76677-3543-47A4-8EFB-5ADFCC8E0645}" type="presOf" srcId="{2EEB8D6F-2C60-401D-B09D-46D3F28D044E}" destId="{E59A97D4-C645-48A7-9835-CA0F821F5D2D}" srcOrd="1" destOrd="0" presId="urn:microsoft.com/office/officeart/2005/8/layout/hList7"/>
    <dgm:cxn modelId="{D05AD6CC-2672-402C-94F8-3CC342BC5BC5}" type="presParOf" srcId="{4B64B422-7326-49D1-AB1D-AE54038D2E6A}" destId="{831AD741-B3AB-40F5-93EA-ED84C8B3BDD7}" srcOrd="0" destOrd="0" presId="urn:microsoft.com/office/officeart/2005/8/layout/hList7"/>
    <dgm:cxn modelId="{9BCC2E18-B1FB-4F0A-B225-D644ED768C23}" type="presParOf" srcId="{4B64B422-7326-49D1-AB1D-AE54038D2E6A}" destId="{DD2B2A16-EB79-44D2-B65A-24C003902BFE}" srcOrd="1" destOrd="0" presId="urn:microsoft.com/office/officeart/2005/8/layout/hList7"/>
    <dgm:cxn modelId="{9AE46A0B-A3E5-4EBF-B3A6-C947DECEFC45}" type="presParOf" srcId="{DD2B2A16-EB79-44D2-B65A-24C003902BFE}" destId="{C3EB0DD6-2197-4636-9B1A-CB53FE6FF65D}" srcOrd="0" destOrd="0" presId="urn:microsoft.com/office/officeart/2005/8/layout/hList7"/>
    <dgm:cxn modelId="{32FFBE2E-72B2-43BD-8DE0-D4F3FCF62C71}" type="presParOf" srcId="{C3EB0DD6-2197-4636-9B1A-CB53FE6FF65D}" destId="{1265E370-E348-4E0D-A53D-19CD12BC5EB2}" srcOrd="0" destOrd="0" presId="urn:microsoft.com/office/officeart/2005/8/layout/hList7"/>
    <dgm:cxn modelId="{E99772D2-FE6B-4D43-B935-155724419E7D}" type="presParOf" srcId="{C3EB0DD6-2197-4636-9B1A-CB53FE6FF65D}" destId="{77BA29B1-09C8-45AC-AA49-34A0D845B8DF}" srcOrd="1" destOrd="0" presId="urn:microsoft.com/office/officeart/2005/8/layout/hList7"/>
    <dgm:cxn modelId="{F4597ECA-4BD7-47B9-86C7-F38B10048CC8}" type="presParOf" srcId="{C3EB0DD6-2197-4636-9B1A-CB53FE6FF65D}" destId="{26DB2625-01C7-40BA-8DCA-E35183B4C911}" srcOrd="2" destOrd="0" presId="urn:microsoft.com/office/officeart/2005/8/layout/hList7"/>
    <dgm:cxn modelId="{6DF9DE3A-6A03-4F8F-9A92-AE5A16405C07}" type="presParOf" srcId="{C3EB0DD6-2197-4636-9B1A-CB53FE6FF65D}" destId="{FB216FD1-4419-47FD-8C27-8256B50EE1FC}" srcOrd="3" destOrd="0" presId="urn:microsoft.com/office/officeart/2005/8/layout/hList7"/>
    <dgm:cxn modelId="{24F791D1-F139-49AE-89D1-71C6638976DA}" type="presParOf" srcId="{DD2B2A16-EB79-44D2-B65A-24C003902BFE}" destId="{87338D93-6645-4DD2-9FE7-05C7192465DA}" srcOrd="1" destOrd="0" presId="urn:microsoft.com/office/officeart/2005/8/layout/hList7"/>
    <dgm:cxn modelId="{87058180-08E7-4033-82A1-9761A87F4044}" type="presParOf" srcId="{DD2B2A16-EB79-44D2-B65A-24C003902BFE}" destId="{8F4EE7FE-18DA-4F6B-97AF-B8CA0ED3A059}" srcOrd="2" destOrd="0" presId="urn:microsoft.com/office/officeart/2005/8/layout/hList7"/>
    <dgm:cxn modelId="{82B631C9-4F76-4C3B-837E-52D0D1291737}" type="presParOf" srcId="{8F4EE7FE-18DA-4F6B-97AF-B8CA0ED3A059}" destId="{11521C58-D0C4-4879-A013-790DBF0313A9}" srcOrd="0" destOrd="0" presId="urn:microsoft.com/office/officeart/2005/8/layout/hList7"/>
    <dgm:cxn modelId="{FBD30BF5-5615-4AE7-B979-DC632B4A5211}" type="presParOf" srcId="{8F4EE7FE-18DA-4F6B-97AF-B8CA0ED3A059}" destId="{39486B08-3C8B-4D34-8091-E9CFCDA8B029}" srcOrd="1" destOrd="0" presId="urn:microsoft.com/office/officeart/2005/8/layout/hList7"/>
    <dgm:cxn modelId="{ECCD7EC7-0585-4F81-9232-F98826A60933}" type="presParOf" srcId="{8F4EE7FE-18DA-4F6B-97AF-B8CA0ED3A059}" destId="{8C8CA8DD-1DAC-4BBC-B415-9DAAEEA59661}" srcOrd="2" destOrd="0" presId="urn:microsoft.com/office/officeart/2005/8/layout/hList7"/>
    <dgm:cxn modelId="{971458CD-D3DC-4F8E-A69B-031E393D1E82}" type="presParOf" srcId="{8F4EE7FE-18DA-4F6B-97AF-B8CA0ED3A059}" destId="{CDD2B538-3B44-40D7-A20A-E824523649FF}" srcOrd="3" destOrd="0" presId="urn:microsoft.com/office/officeart/2005/8/layout/hList7"/>
    <dgm:cxn modelId="{F1D9E7FB-4713-4AA5-9933-595CE28AE16C}" type="presParOf" srcId="{DD2B2A16-EB79-44D2-B65A-24C003902BFE}" destId="{89412920-E67C-47B4-AE2F-0B479E87F239}" srcOrd="3" destOrd="0" presId="urn:microsoft.com/office/officeart/2005/8/layout/hList7"/>
    <dgm:cxn modelId="{9355B3EE-A4B5-411A-B3EF-9ED372941496}" type="presParOf" srcId="{DD2B2A16-EB79-44D2-B65A-24C003902BFE}" destId="{8953AF25-229D-4B61-9C6D-785C0BBD8569}" srcOrd="4" destOrd="0" presId="urn:microsoft.com/office/officeart/2005/8/layout/hList7"/>
    <dgm:cxn modelId="{8D78FF49-788D-4D88-AA90-B6934761AD4B}" type="presParOf" srcId="{8953AF25-229D-4B61-9C6D-785C0BBD8569}" destId="{71BBDBA3-0067-423E-9208-EAFB3A80D6BA}" srcOrd="0" destOrd="0" presId="urn:microsoft.com/office/officeart/2005/8/layout/hList7"/>
    <dgm:cxn modelId="{79F4D975-3BC8-4A20-B5B8-B7844D691852}" type="presParOf" srcId="{8953AF25-229D-4B61-9C6D-785C0BBD8569}" destId="{E59A97D4-C645-48A7-9835-CA0F821F5D2D}" srcOrd="1" destOrd="0" presId="urn:microsoft.com/office/officeart/2005/8/layout/hList7"/>
    <dgm:cxn modelId="{B1600C0D-904A-454F-AE41-F833CDD631D9}" type="presParOf" srcId="{8953AF25-229D-4B61-9C6D-785C0BBD8569}" destId="{42B1BE9B-D94E-4DF4-AE98-B86A1E15C67C}" srcOrd="2" destOrd="0" presId="urn:microsoft.com/office/officeart/2005/8/layout/hList7"/>
    <dgm:cxn modelId="{C96E0902-7248-48FF-B400-9B43CB592CA2}" type="presParOf" srcId="{8953AF25-229D-4B61-9C6D-785C0BBD8569}" destId="{FF7CF18B-A9D1-4B09-81D3-E15D598F037E}" srcOrd="3" destOrd="0" presId="urn:microsoft.com/office/officeart/2005/8/layout/hList7"/>
    <dgm:cxn modelId="{086339F9-5193-4602-842B-3FCCA0998F69}" type="presParOf" srcId="{DD2B2A16-EB79-44D2-B65A-24C003902BFE}" destId="{ED39B047-B4C0-479F-9C5B-5269DF8C6990}" srcOrd="5" destOrd="0" presId="urn:microsoft.com/office/officeart/2005/8/layout/hList7"/>
    <dgm:cxn modelId="{502DCB11-1646-45C5-9AFF-323D01A2DDA3}" type="presParOf" srcId="{DD2B2A16-EB79-44D2-B65A-24C003902BFE}" destId="{30E80A24-C3E0-45AB-9A25-7E446CA70C38}" srcOrd="6" destOrd="0" presId="urn:microsoft.com/office/officeart/2005/8/layout/hList7"/>
    <dgm:cxn modelId="{4CD45A2E-0CC6-41DB-8999-7BADD1E71A45}" type="presParOf" srcId="{30E80A24-C3E0-45AB-9A25-7E446CA70C38}" destId="{C70656C1-466A-4ECC-B15D-67F4C98B72BA}" srcOrd="0" destOrd="0" presId="urn:microsoft.com/office/officeart/2005/8/layout/hList7"/>
    <dgm:cxn modelId="{7071540F-B3A7-4872-9682-8C869BBE5A69}" type="presParOf" srcId="{30E80A24-C3E0-45AB-9A25-7E446CA70C38}" destId="{0E469A71-38C4-4AE1-AA02-85A048C65E6A}" srcOrd="1" destOrd="0" presId="urn:microsoft.com/office/officeart/2005/8/layout/hList7"/>
    <dgm:cxn modelId="{D5AE6861-7AC6-4F31-BFC4-47FA162E25AF}" type="presParOf" srcId="{30E80A24-C3E0-45AB-9A25-7E446CA70C38}" destId="{F039F43A-3DE1-4480-8298-934E7960A0C1}" srcOrd="2" destOrd="0" presId="urn:microsoft.com/office/officeart/2005/8/layout/hList7"/>
    <dgm:cxn modelId="{DBBE1BCD-6C3D-44E2-909E-77AA8A5099B4}" type="presParOf" srcId="{30E80A24-C3E0-45AB-9A25-7E446CA70C38}" destId="{64B86054-6DDE-47FD-A879-6B5965870F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1E347F-9D48-4865-846D-DE46905C2258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127785-6FD8-4E61-8B80-4764D755709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/>
            <a:t>Organizational structure</a:t>
          </a:r>
        </a:p>
      </dgm:t>
    </dgm:pt>
    <dgm:pt modelId="{B5C15964-DC80-4ED4-98F1-C4DD0204ADCA}" type="parTrans" cxnId="{AF194410-253F-408A-B183-9BE33A783A2B}">
      <dgm:prSet/>
      <dgm:spPr/>
      <dgm:t>
        <a:bodyPr/>
        <a:lstStyle/>
        <a:p>
          <a:endParaRPr lang="en-US"/>
        </a:p>
      </dgm:t>
    </dgm:pt>
    <dgm:pt modelId="{D7716F30-6E06-4BCD-B627-89D3D2505F44}" type="sibTrans" cxnId="{AF194410-253F-408A-B183-9BE33A783A2B}">
      <dgm:prSet/>
      <dgm:spPr/>
      <dgm:t>
        <a:bodyPr/>
        <a:lstStyle/>
        <a:p>
          <a:endParaRPr lang="en-US"/>
        </a:p>
      </dgm:t>
    </dgm:pt>
    <dgm:pt modelId="{23CAA19D-6B70-4C13-B4B8-068348A67A50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/>
            <a:t>Resources</a:t>
          </a:r>
        </a:p>
      </dgm:t>
    </dgm:pt>
    <dgm:pt modelId="{A2D4CB6D-A73F-44C0-9F37-55022100EC2E}" type="parTrans" cxnId="{8C022ABB-4C60-4B7B-A38A-2B1C124D7224}">
      <dgm:prSet/>
      <dgm:spPr/>
      <dgm:t>
        <a:bodyPr/>
        <a:lstStyle/>
        <a:p>
          <a:endParaRPr lang="en-US"/>
        </a:p>
      </dgm:t>
    </dgm:pt>
    <dgm:pt modelId="{8670CD0B-F476-450E-8AB9-1BF304C1CA3E}" type="sibTrans" cxnId="{8C022ABB-4C60-4B7B-A38A-2B1C124D7224}">
      <dgm:prSet/>
      <dgm:spPr/>
      <dgm:t>
        <a:bodyPr/>
        <a:lstStyle/>
        <a:p>
          <a:endParaRPr lang="en-US"/>
        </a:p>
      </dgm:t>
    </dgm:pt>
    <dgm:pt modelId="{2EEB8D6F-2C60-401D-B09D-46D3F28D044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Tasks and</a:t>
          </a:r>
          <a:br>
            <a:rPr lang="en-US" dirty="0"/>
          </a:br>
          <a:r>
            <a:rPr lang="en-US" dirty="0"/>
            <a:t>functions</a:t>
          </a:r>
        </a:p>
      </dgm:t>
    </dgm:pt>
    <dgm:pt modelId="{92038D75-BE82-4C5E-92A8-C3504D1497E3}" type="parTrans" cxnId="{FE25939B-978C-42BB-A24F-C77D3388E456}">
      <dgm:prSet/>
      <dgm:spPr/>
      <dgm:t>
        <a:bodyPr/>
        <a:lstStyle/>
        <a:p>
          <a:endParaRPr lang="en-US"/>
        </a:p>
      </dgm:t>
    </dgm:pt>
    <dgm:pt modelId="{D004A31A-6235-4F33-A592-0DF8612D008B}" type="sibTrans" cxnId="{FE25939B-978C-42BB-A24F-C77D3388E456}">
      <dgm:prSet/>
      <dgm:spPr/>
      <dgm:t>
        <a:bodyPr/>
        <a:lstStyle/>
        <a:p>
          <a:endParaRPr lang="en-US"/>
        </a:p>
      </dgm:t>
    </dgm:pt>
    <dgm:pt modelId="{4D31793E-981F-44D8-B4C0-2F4984F89DA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Users of IR Information and Knowledge</a:t>
          </a:r>
        </a:p>
      </dgm:t>
    </dgm:pt>
    <dgm:pt modelId="{4F44D2A7-B633-4E98-A295-9FAE1F2B5CF1}" type="parTrans" cxnId="{BF90CD00-2917-477F-8B56-CBE3502BCD03}">
      <dgm:prSet/>
      <dgm:spPr/>
      <dgm:t>
        <a:bodyPr/>
        <a:lstStyle/>
        <a:p>
          <a:endParaRPr lang="en-US"/>
        </a:p>
      </dgm:t>
    </dgm:pt>
    <dgm:pt modelId="{E974FDB6-AE13-45A8-8744-17931EF3C624}" type="sibTrans" cxnId="{BF90CD00-2917-477F-8B56-CBE3502BCD03}">
      <dgm:prSet/>
      <dgm:spPr/>
      <dgm:t>
        <a:bodyPr/>
        <a:lstStyle/>
        <a:p>
          <a:endParaRPr lang="en-US"/>
        </a:p>
      </dgm:t>
    </dgm:pt>
    <dgm:pt modelId="{4B64B422-7326-49D1-AB1D-AE54038D2E6A}" type="pres">
      <dgm:prSet presAssocID="{211E347F-9D48-4865-846D-DE46905C22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AD741-B3AB-40F5-93EA-ED84C8B3BDD7}" type="pres">
      <dgm:prSet presAssocID="{211E347F-9D48-4865-846D-DE46905C2258}" presName="fgShape" presStyleLbl="fgShp" presStyleIdx="0" presStyleCnt="1"/>
      <dgm:spPr>
        <a:noFill/>
        <a:ln>
          <a:noFill/>
        </a:ln>
      </dgm:spPr>
    </dgm:pt>
    <dgm:pt modelId="{DD2B2A16-EB79-44D2-B65A-24C003902BFE}" type="pres">
      <dgm:prSet presAssocID="{211E347F-9D48-4865-846D-DE46905C2258}" presName="linComp" presStyleCnt="0"/>
      <dgm:spPr/>
    </dgm:pt>
    <dgm:pt modelId="{C3EB0DD6-2197-4636-9B1A-CB53FE6FF65D}" type="pres">
      <dgm:prSet presAssocID="{6F127785-6FD8-4E61-8B80-4764D755709C}" presName="compNode" presStyleCnt="0"/>
      <dgm:spPr/>
    </dgm:pt>
    <dgm:pt modelId="{1265E370-E348-4E0D-A53D-19CD12BC5EB2}" type="pres">
      <dgm:prSet presAssocID="{6F127785-6FD8-4E61-8B80-4764D755709C}" presName="bkgdShape" presStyleLbl="node1" presStyleIdx="0" presStyleCnt="4"/>
      <dgm:spPr/>
      <dgm:t>
        <a:bodyPr/>
        <a:lstStyle/>
        <a:p>
          <a:endParaRPr lang="en-US"/>
        </a:p>
      </dgm:t>
    </dgm:pt>
    <dgm:pt modelId="{77BA29B1-09C8-45AC-AA49-34A0D845B8DF}" type="pres">
      <dgm:prSet presAssocID="{6F127785-6FD8-4E61-8B80-4764D75570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B2625-01C7-40BA-8DCA-E35183B4C911}" type="pres">
      <dgm:prSet presAssocID="{6F127785-6FD8-4E61-8B80-4764D755709C}" presName="invisiNode" presStyleLbl="node1" presStyleIdx="0" presStyleCnt="4"/>
      <dgm:spPr/>
    </dgm:pt>
    <dgm:pt modelId="{FB216FD1-4419-47FD-8C27-8256B50EE1FC}" type="pres">
      <dgm:prSet presAssocID="{6F127785-6FD8-4E61-8B80-4764D755709C}" presName="imagNode" presStyleLbl="fgImgPlace1" presStyleIdx="0" presStyleCnt="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38D93-6645-4DD2-9FE7-05C7192465DA}" type="pres">
      <dgm:prSet presAssocID="{D7716F30-6E06-4BCD-B627-89D3D2505F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4EE7FE-18DA-4F6B-97AF-B8CA0ED3A059}" type="pres">
      <dgm:prSet presAssocID="{23CAA19D-6B70-4C13-B4B8-068348A67A50}" presName="compNode" presStyleCnt="0"/>
      <dgm:spPr/>
    </dgm:pt>
    <dgm:pt modelId="{11521C58-D0C4-4879-A013-790DBF0313A9}" type="pres">
      <dgm:prSet presAssocID="{23CAA19D-6B70-4C13-B4B8-068348A67A50}" presName="bkgdShape" presStyleLbl="node1" presStyleIdx="1" presStyleCnt="4"/>
      <dgm:spPr/>
      <dgm:t>
        <a:bodyPr/>
        <a:lstStyle/>
        <a:p>
          <a:endParaRPr lang="en-US"/>
        </a:p>
      </dgm:t>
    </dgm:pt>
    <dgm:pt modelId="{39486B08-3C8B-4D34-8091-E9CFCDA8B029}" type="pres">
      <dgm:prSet presAssocID="{23CAA19D-6B70-4C13-B4B8-068348A67A5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A8DD-1DAC-4BBC-B415-9DAAEEA59661}" type="pres">
      <dgm:prSet presAssocID="{23CAA19D-6B70-4C13-B4B8-068348A67A50}" presName="invisiNode" presStyleLbl="node1" presStyleIdx="1" presStyleCnt="4"/>
      <dgm:spPr/>
    </dgm:pt>
    <dgm:pt modelId="{CDD2B538-3B44-40D7-A20A-E824523649FF}" type="pres">
      <dgm:prSet presAssocID="{23CAA19D-6B70-4C13-B4B8-068348A67A50}" presName="imagNode" presStyleLbl="fgImgPlace1" presStyleIdx="1" presStyleCnt="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412920-E67C-47B4-AE2F-0B479E87F239}" type="pres">
      <dgm:prSet presAssocID="{8670CD0B-F476-450E-8AB9-1BF304C1C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53AF25-229D-4B61-9C6D-785C0BBD8569}" type="pres">
      <dgm:prSet presAssocID="{2EEB8D6F-2C60-401D-B09D-46D3F28D044E}" presName="compNode" presStyleCnt="0"/>
      <dgm:spPr/>
    </dgm:pt>
    <dgm:pt modelId="{71BBDBA3-0067-423E-9208-EAFB3A80D6BA}" type="pres">
      <dgm:prSet presAssocID="{2EEB8D6F-2C60-401D-B09D-46D3F28D044E}" presName="bkgdShape" presStyleLbl="node1" presStyleIdx="2" presStyleCnt="4"/>
      <dgm:spPr/>
      <dgm:t>
        <a:bodyPr/>
        <a:lstStyle/>
        <a:p>
          <a:endParaRPr lang="en-US"/>
        </a:p>
      </dgm:t>
    </dgm:pt>
    <dgm:pt modelId="{E59A97D4-C645-48A7-9835-CA0F821F5D2D}" type="pres">
      <dgm:prSet presAssocID="{2EEB8D6F-2C60-401D-B09D-46D3F28D044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BE9B-D94E-4DF4-AE98-B86A1E15C67C}" type="pres">
      <dgm:prSet presAssocID="{2EEB8D6F-2C60-401D-B09D-46D3F28D044E}" presName="invisiNode" presStyleLbl="node1" presStyleIdx="2" presStyleCnt="4"/>
      <dgm:spPr/>
    </dgm:pt>
    <dgm:pt modelId="{FF7CF18B-A9D1-4B09-81D3-E15D598F037E}" type="pres">
      <dgm:prSet presAssocID="{2EEB8D6F-2C60-401D-B09D-46D3F28D044E}" presName="imagNode" presStyleLbl="fgImgPlace1" presStyleIdx="2" presStyleCnt="4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39B047-B4C0-479F-9C5B-5269DF8C6990}" type="pres">
      <dgm:prSet presAssocID="{D004A31A-6235-4F33-A592-0DF8612D00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80A24-C3E0-45AB-9A25-7E446CA70C38}" type="pres">
      <dgm:prSet presAssocID="{4D31793E-981F-44D8-B4C0-2F4984F89DA5}" presName="compNode" presStyleCnt="0"/>
      <dgm:spPr/>
    </dgm:pt>
    <dgm:pt modelId="{C70656C1-466A-4ECC-B15D-67F4C98B72BA}" type="pres">
      <dgm:prSet presAssocID="{4D31793E-981F-44D8-B4C0-2F4984F89DA5}" presName="bkgdShape" presStyleLbl="node1" presStyleIdx="3" presStyleCnt="4"/>
      <dgm:spPr/>
      <dgm:t>
        <a:bodyPr/>
        <a:lstStyle/>
        <a:p>
          <a:endParaRPr lang="en-US"/>
        </a:p>
      </dgm:t>
    </dgm:pt>
    <dgm:pt modelId="{0E469A71-38C4-4AE1-AA02-85A048C65E6A}" type="pres">
      <dgm:prSet presAssocID="{4D31793E-981F-44D8-B4C0-2F4984F89DA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9F43A-3DE1-4480-8298-934E7960A0C1}" type="pres">
      <dgm:prSet presAssocID="{4D31793E-981F-44D8-B4C0-2F4984F89DA5}" presName="invisiNode" presStyleLbl="node1" presStyleIdx="3" presStyleCnt="4"/>
      <dgm:spPr/>
    </dgm:pt>
    <dgm:pt modelId="{64B86054-6DDE-47FD-A879-6B5965870F62}" type="pres">
      <dgm:prSet presAssocID="{4D31793E-981F-44D8-B4C0-2F4984F89DA5}" presName="imagNode" presStyleLbl="fgImgPlace1" presStyleIdx="3" presStyleCnt="4"/>
      <dgm:spPr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17C85EF-9CAA-4B96-86B1-EA150CBE1E28}" type="presOf" srcId="{8670CD0B-F476-450E-8AB9-1BF304C1CA3E}" destId="{89412920-E67C-47B4-AE2F-0B479E87F239}" srcOrd="0" destOrd="0" presId="urn:microsoft.com/office/officeart/2005/8/layout/hList7"/>
    <dgm:cxn modelId="{6E369DD1-795C-4B8F-9EB9-6D2212E0B6D6}" type="presOf" srcId="{4D31793E-981F-44D8-B4C0-2F4984F89DA5}" destId="{0E469A71-38C4-4AE1-AA02-85A048C65E6A}" srcOrd="1" destOrd="0" presId="urn:microsoft.com/office/officeart/2005/8/layout/hList7"/>
    <dgm:cxn modelId="{D3D8F41C-7692-4847-8F40-7EBC100AC3EC}" type="presOf" srcId="{2EEB8D6F-2C60-401D-B09D-46D3F28D044E}" destId="{71BBDBA3-0067-423E-9208-EAFB3A80D6BA}" srcOrd="0" destOrd="0" presId="urn:microsoft.com/office/officeart/2005/8/layout/hList7"/>
    <dgm:cxn modelId="{72096204-90EC-40BF-A18C-ED7634DA335B}" type="presOf" srcId="{211E347F-9D48-4865-846D-DE46905C2258}" destId="{4B64B422-7326-49D1-AB1D-AE54038D2E6A}" srcOrd="0" destOrd="0" presId="urn:microsoft.com/office/officeart/2005/8/layout/hList7"/>
    <dgm:cxn modelId="{4B7A69C8-B8AC-4FB3-B001-7F5784DA5436}" type="presOf" srcId="{D004A31A-6235-4F33-A592-0DF8612D008B}" destId="{ED39B047-B4C0-479F-9C5B-5269DF8C6990}" srcOrd="0" destOrd="0" presId="urn:microsoft.com/office/officeart/2005/8/layout/hList7"/>
    <dgm:cxn modelId="{B1AC1E1B-7397-45E4-B595-7E46B2B1A82E}" type="presOf" srcId="{6F127785-6FD8-4E61-8B80-4764D755709C}" destId="{1265E370-E348-4E0D-A53D-19CD12BC5EB2}" srcOrd="0" destOrd="0" presId="urn:microsoft.com/office/officeart/2005/8/layout/hList7"/>
    <dgm:cxn modelId="{6C8DB197-860A-4405-86C5-4D14CD37F0FE}" type="presOf" srcId="{23CAA19D-6B70-4C13-B4B8-068348A67A50}" destId="{11521C58-D0C4-4879-A013-790DBF0313A9}" srcOrd="0" destOrd="0" presId="urn:microsoft.com/office/officeart/2005/8/layout/hList7"/>
    <dgm:cxn modelId="{BF90CD00-2917-477F-8B56-CBE3502BCD03}" srcId="{211E347F-9D48-4865-846D-DE46905C2258}" destId="{4D31793E-981F-44D8-B4C0-2F4984F89DA5}" srcOrd="3" destOrd="0" parTransId="{4F44D2A7-B633-4E98-A295-9FAE1F2B5CF1}" sibTransId="{E974FDB6-AE13-45A8-8744-17931EF3C624}"/>
    <dgm:cxn modelId="{926E0BD5-98CD-41A2-B8E3-537BD1A0121E}" type="presOf" srcId="{4D31793E-981F-44D8-B4C0-2F4984F89DA5}" destId="{C70656C1-466A-4ECC-B15D-67F4C98B72BA}" srcOrd="0" destOrd="0" presId="urn:microsoft.com/office/officeart/2005/8/layout/hList7"/>
    <dgm:cxn modelId="{7FB15AA7-3BEB-4287-8ECE-C0B2657AA348}" type="presOf" srcId="{23CAA19D-6B70-4C13-B4B8-068348A67A50}" destId="{39486B08-3C8B-4D34-8091-E9CFCDA8B029}" srcOrd="1" destOrd="0" presId="urn:microsoft.com/office/officeart/2005/8/layout/hList7"/>
    <dgm:cxn modelId="{8C022ABB-4C60-4B7B-A38A-2B1C124D7224}" srcId="{211E347F-9D48-4865-846D-DE46905C2258}" destId="{23CAA19D-6B70-4C13-B4B8-068348A67A50}" srcOrd="1" destOrd="0" parTransId="{A2D4CB6D-A73F-44C0-9F37-55022100EC2E}" sibTransId="{8670CD0B-F476-450E-8AB9-1BF304C1CA3E}"/>
    <dgm:cxn modelId="{FA7394E6-09A6-490C-81BC-FA269A45F284}" type="presOf" srcId="{2EEB8D6F-2C60-401D-B09D-46D3F28D044E}" destId="{E59A97D4-C645-48A7-9835-CA0F821F5D2D}" srcOrd="1" destOrd="0" presId="urn:microsoft.com/office/officeart/2005/8/layout/hList7"/>
    <dgm:cxn modelId="{D6E97288-762B-4444-9480-06FD9AB05E48}" type="presOf" srcId="{6F127785-6FD8-4E61-8B80-4764D755709C}" destId="{77BA29B1-09C8-45AC-AA49-34A0D845B8DF}" srcOrd="1" destOrd="0" presId="urn:microsoft.com/office/officeart/2005/8/layout/hList7"/>
    <dgm:cxn modelId="{F65AA2CA-B507-4D1C-9417-7F7B18BDABEA}" type="presOf" srcId="{D7716F30-6E06-4BCD-B627-89D3D2505F44}" destId="{87338D93-6645-4DD2-9FE7-05C7192465DA}" srcOrd="0" destOrd="0" presId="urn:microsoft.com/office/officeart/2005/8/layout/hList7"/>
    <dgm:cxn modelId="{FE25939B-978C-42BB-A24F-C77D3388E456}" srcId="{211E347F-9D48-4865-846D-DE46905C2258}" destId="{2EEB8D6F-2C60-401D-B09D-46D3F28D044E}" srcOrd="2" destOrd="0" parTransId="{92038D75-BE82-4C5E-92A8-C3504D1497E3}" sibTransId="{D004A31A-6235-4F33-A592-0DF8612D008B}"/>
    <dgm:cxn modelId="{AF194410-253F-408A-B183-9BE33A783A2B}" srcId="{211E347F-9D48-4865-846D-DE46905C2258}" destId="{6F127785-6FD8-4E61-8B80-4764D755709C}" srcOrd="0" destOrd="0" parTransId="{B5C15964-DC80-4ED4-98F1-C4DD0204ADCA}" sibTransId="{D7716F30-6E06-4BCD-B627-89D3D2505F44}"/>
    <dgm:cxn modelId="{081D26BF-0335-404B-BED7-5A55902D6104}" type="presParOf" srcId="{4B64B422-7326-49D1-AB1D-AE54038D2E6A}" destId="{831AD741-B3AB-40F5-93EA-ED84C8B3BDD7}" srcOrd="0" destOrd="0" presId="urn:microsoft.com/office/officeart/2005/8/layout/hList7"/>
    <dgm:cxn modelId="{A3068B8D-F958-4C77-8647-296388171BE8}" type="presParOf" srcId="{4B64B422-7326-49D1-AB1D-AE54038D2E6A}" destId="{DD2B2A16-EB79-44D2-B65A-24C003902BFE}" srcOrd="1" destOrd="0" presId="urn:microsoft.com/office/officeart/2005/8/layout/hList7"/>
    <dgm:cxn modelId="{0530316D-1B31-4757-A15C-E69582A64939}" type="presParOf" srcId="{DD2B2A16-EB79-44D2-B65A-24C003902BFE}" destId="{C3EB0DD6-2197-4636-9B1A-CB53FE6FF65D}" srcOrd="0" destOrd="0" presId="urn:microsoft.com/office/officeart/2005/8/layout/hList7"/>
    <dgm:cxn modelId="{9B5B57BF-9B4B-420C-8108-AFF659975799}" type="presParOf" srcId="{C3EB0DD6-2197-4636-9B1A-CB53FE6FF65D}" destId="{1265E370-E348-4E0D-A53D-19CD12BC5EB2}" srcOrd="0" destOrd="0" presId="urn:microsoft.com/office/officeart/2005/8/layout/hList7"/>
    <dgm:cxn modelId="{B8714C9E-A785-4949-A42D-7D14C095BE58}" type="presParOf" srcId="{C3EB0DD6-2197-4636-9B1A-CB53FE6FF65D}" destId="{77BA29B1-09C8-45AC-AA49-34A0D845B8DF}" srcOrd="1" destOrd="0" presId="urn:microsoft.com/office/officeart/2005/8/layout/hList7"/>
    <dgm:cxn modelId="{0D14ADAB-D34D-4D20-8339-FEBEE997B594}" type="presParOf" srcId="{C3EB0DD6-2197-4636-9B1A-CB53FE6FF65D}" destId="{26DB2625-01C7-40BA-8DCA-E35183B4C911}" srcOrd="2" destOrd="0" presId="urn:microsoft.com/office/officeart/2005/8/layout/hList7"/>
    <dgm:cxn modelId="{31FFCA4B-95CD-4F0F-94B7-DEC840B49E43}" type="presParOf" srcId="{C3EB0DD6-2197-4636-9B1A-CB53FE6FF65D}" destId="{FB216FD1-4419-47FD-8C27-8256B50EE1FC}" srcOrd="3" destOrd="0" presId="urn:microsoft.com/office/officeart/2005/8/layout/hList7"/>
    <dgm:cxn modelId="{1D73BBB4-AB1D-4ACA-ABFA-4F738A55E6A8}" type="presParOf" srcId="{DD2B2A16-EB79-44D2-B65A-24C003902BFE}" destId="{87338D93-6645-4DD2-9FE7-05C7192465DA}" srcOrd="1" destOrd="0" presId="urn:microsoft.com/office/officeart/2005/8/layout/hList7"/>
    <dgm:cxn modelId="{1A86E3CB-64A1-4919-9366-55E4109C6F3B}" type="presParOf" srcId="{DD2B2A16-EB79-44D2-B65A-24C003902BFE}" destId="{8F4EE7FE-18DA-4F6B-97AF-B8CA0ED3A059}" srcOrd="2" destOrd="0" presId="urn:microsoft.com/office/officeart/2005/8/layout/hList7"/>
    <dgm:cxn modelId="{31F6ECAE-AF4B-475F-B888-BDF648A04772}" type="presParOf" srcId="{8F4EE7FE-18DA-4F6B-97AF-B8CA0ED3A059}" destId="{11521C58-D0C4-4879-A013-790DBF0313A9}" srcOrd="0" destOrd="0" presId="urn:microsoft.com/office/officeart/2005/8/layout/hList7"/>
    <dgm:cxn modelId="{0CBE664D-7A43-46E7-AE2C-E3D4221FEA4B}" type="presParOf" srcId="{8F4EE7FE-18DA-4F6B-97AF-B8CA0ED3A059}" destId="{39486B08-3C8B-4D34-8091-E9CFCDA8B029}" srcOrd="1" destOrd="0" presId="urn:microsoft.com/office/officeart/2005/8/layout/hList7"/>
    <dgm:cxn modelId="{134B1054-1980-4796-BCB1-2E2043898485}" type="presParOf" srcId="{8F4EE7FE-18DA-4F6B-97AF-B8CA0ED3A059}" destId="{8C8CA8DD-1DAC-4BBC-B415-9DAAEEA59661}" srcOrd="2" destOrd="0" presId="urn:microsoft.com/office/officeart/2005/8/layout/hList7"/>
    <dgm:cxn modelId="{B4CE2399-3548-48AB-8756-AA40ED339999}" type="presParOf" srcId="{8F4EE7FE-18DA-4F6B-97AF-B8CA0ED3A059}" destId="{CDD2B538-3B44-40D7-A20A-E824523649FF}" srcOrd="3" destOrd="0" presId="urn:microsoft.com/office/officeart/2005/8/layout/hList7"/>
    <dgm:cxn modelId="{032F4022-3F50-4E00-8631-E77CF0182292}" type="presParOf" srcId="{DD2B2A16-EB79-44D2-B65A-24C003902BFE}" destId="{89412920-E67C-47B4-AE2F-0B479E87F239}" srcOrd="3" destOrd="0" presId="urn:microsoft.com/office/officeart/2005/8/layout/hList7"/>
    <dgm:cxn modelId="{72DC6F79-94CF-49B1-8409-BE6DC8C3235E}" type="presParOf" srcId="{DD2B2A16-EB79-44D2-B65A-24C003902BFE}" destId="{8953AF25-229D-4B61-9C6D-785C0BBD8569}" srcOrd="4" destOrd="0" presId="urn:microsoft.com/office/officeart/2005/8/layout/hList7"/>
    <dgm:cxn modelId="{DA2158D7-4026-416D-ABC0-3C5BB956656D}" type="presParOf" srcId="{8953AF25-229D-4B61-9C6D-785C0BBD8569}" destId="{71BBDBA3-0067-423E-9208-EAFB3A80D6BA}" srcOrd="0" destOrd="0" presId="urn:microsoft.com/office/officeart/2005/8/layout/hList7"/>
    <dgm:cxn modelId="{D305FFCF-0D84-4789-8221-315409D1A99F}" type="presParOf" srcId="{8953AF25-229D-4B61-9C6D-785C0BBD8569}" destId="{E59A97D4-C645-48A7-9835-CA0F821F5D2D}" srcOrd="1" destOrd="0" presId="urn:microsoft.com/office/officeart/2005/8/layout/hList7"/>
    <dgm:cxn modelId="{6C16C0DC-8553-4DAF-A23F-6DEBE4E88E8B}" type="presParOf" srcId="{8953AF25-229D-4B61-9C6D-785C0BBD8569}" destId="{42B1BE9B-D94E-4DF4-AE98-B86A1E15C67C}" srcOrd="2" destOrd="0" presId="urn:microsoft.com/office/officeart/2005/8/layout/hList7"/>
    <dgm:cxn modelId="{DD286DB5-3F83-4455-9E92-D889050AC99E}" type="presParOf" srcId="{8953AF25-229D-4B61-9C6D-785C0BBD8569}" destId="{FF7CF18B-A9D1-4B09-81D3-E15D598F037E}" srcOrd="3" destOrd="0" presId="urn:microsoft.com/office/officeart/2005/8/layout/hList7"/>
    <dgm:cxn modelId="{B3115EF4-A8F5-4659-A0AA-757423299A57}" type="presParOf" srcId="{DD2B2A16-EB79-44D2-B65A-24C003902BFE}" destId="{ED39B047-B4C0-479F-9C5B-5269DF8C6990}" srcOrd="5" destOrd="0" presId="urn:microsoft.com/office/officeart/2005/8/layout/hList7"/>
    <dgm:cxn modelId="{F988E7E0-AE59-4E2B-8037-48372B918644}" type="presParOf" srcId="{DD2B2A16-EB79-44D2-B65A-24C003902BFE}" destId="{30E80A24-C3E0-45AB-9A25-7E446CA70C38}" srcOrd="6" destOrd="0" presId="urn:microsoft.com/office/officeart/2005/8/layout/hList7"/>
    <dgm:cxn modelId="{0F44CC10-D6B0-4B42-96FD-AE23A1E6D6D3}" type="presParOf" srcId="{30E80A24-C3E0-45AB-9A25-7E446CA70C38}" destId="{C70656C1-466A-4ECC-B15D-67F4C98B72BA}" srcOrd="0" destOrd="0" presId="urn:microsoft.com/office/officeart/2005/8/layout/hList7"/>
    <dgm:cxn modelId="{249A4E6D-2E21-4FF9-860C-F94FB54FA54B}" type="presParOf" srcId="{30E80A24-C3E0-45AB-9A25-7E446CA70C38}" destId="{0E469A71-38C4-4AE1-AA02-85A048C65E6A}" srcOrd="1" destOrd="0" presId="urn:microsoft.com/office/officeart/2005/8/layout/hList7"/>
    <dgm:cxn modelId="{094AC3BC-1868-4E5F-AB0F-E061E54EE0B6}" type="presParOf" srcId="{30E80A24-C3E0-45AB-9A25-7E446CA70C38}" destId="{F039F43A-3DE1-4480-8298-934E7960A0C1}" srcOrd="2" destOrd="0" presId="urn:microsoft.com/office/officeart/2005/8/layout/hList7"/>
    <dgm:cxn modelId="{2B270B5A-6F59-4A52-AB8E-093E82F91043}" type="presParOf" srcId="{30E80A24-C3E0-45AB-9A25-7E446CA70C38}" destId="{64B86054-6DDE-47FD-A879-6B5965870F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1E347F-9D48-4865-846D-DE46905C2258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127785-6FD8-4E61-8B80-4764D755709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/>
            <a:t>Organizational structure</a:t>
          </a:r>
        </a:p>
      </dgm:t>
    </dgm:pt>
    <dgm:pt modelId="{B5C15964-DC80-4ED4-98F1-C4DD0204ADCA}" type="parTrans" cxnId="{AF194410-253F-408A-B183-9BE33A783A2B}">
      <dgm:prSet/>
      <dgm:spPr/>
      <dgm:t>
        <a:bodyPr/>
        <a:lstStyle/>
        <a:p>
          <a:endParaRPr lang="en-US"/>
        </a:p>
      </dgm:t>
    </dgm:pt>
    <dgm:pt modelId="{D7716F30-6E06-4BCD-B627-89D3D2505F44}" type="sibTrans" cxnId="{AF194410-253F-408A-B183-9BE33A783A2B}">
      <dgm:prSet/>
      <dgm:spPr/>
      <dgm:t>
        <a:bodyPr/>
        <a:lstStyle/>
        <a:p>
          <a:endParaRPr lang="en-US"/>
        </a:p>
      </dgm:t>
    </dgm:pt>
    <dgm:pt modelId="{23CAA19D-6B70-4C13-B4B8-068348A67A50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/>
            <a:t>Resources</a:t>
          </a:r>
        </a:p>
      </dgm:t>
    </dgm:pt>
    <dgm:pt modelId="{A2D4CB6D-A73F-44C0-9F37-55022100EC2E}" type="parTrans" cxnId="{8C022ABB-4C60-4B7B-A38A-2B1C124D7224}">
      <dgm:prSet/>
      <dgm:spPr/>
      <dgm:t>
        <a:bodyPr/>
        <a:lstStyle/>
        <a:p>
          <a:endParaRPr lang="en-US"/>
        </a:p>
      </dgm:t>
    </dgm:pt>
    <dgm:pt modelId="{8670CD0B-F476-450E-8AB9-1BF304C1CA3E}" type="sibTrans" cxnId="{8C022ABB-4C60-4B7B-A38A-2B1C124D7224}">
      <dgm:prSet/>
      <dgm:spPr/>
      <dgm:t>
        <a:bodyPr/>
        <a:lstStyle/>
        <a:p>
          <a:endParaRPr lang="en-US"/>
        </a:p>
      </dgm:t>
    </dgm:pt>
    <dgm:pt modelId="{2EEB8D6F-2C60-401D-B09D-46D3F28D044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Tasks and</a:t>
          </a:r>
          <a:br>
            <a:rPr lang="en-US" dirty="0"/>
          </a:br>
          <a:r>
            <a:rPr lang="en-US" dirty="0"/>
            <a:t>functions</a:t>
          </a:r>
        </a:p>
      </dgm:t>
    </dgm:pt>
    <dgm:pt modelId="{92038D75-BE82-4C5E-92A8-C3504D1497E3}" type="parTrans" cxnId="{FE25939B-978C-42BB-A24F-C77D3388E456}">
      <dgm:prSet/>
      <dgm:spPr/>
      <dgm:t>
        <a:bodyPr/>
        <a:lstStyle/>
        <a:p>
          <a:endParaRPr lang="en-US"/>
        </a:p>
      </dgm:t>
    </dgm:pt>
    <dgm:pt modelId="{D004A31A-6235-4F33-A592-0DF8612D008B}" type="sibTrans" cxnId="{FE25939B-978C-42BB-A24F-C77D3388E456}">
      <dgm:prSet/>
      <dgm:spPr/>
      <dgm:t>
        <a:bodyPr/>
        <a:lstStyle/>
        <a:p>
          <a:endParaRPr lang="en-US"/>
        </a:p>
      </dgm:t>
    </dgm:pt>
    <dgm:pt modelId="{4D31793E-981F-44D8-B4C0-2F4984F89DA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Users of IR Information and Knowledge</a:t>
          </a:r>
        </a:p>
      </dgm:t>
    </dgm:pt>
    <dgm:pt modelId="{4F44D2A7-B633-4E98-A295-9FAE1F2B5CF1}" type="parTrans" cxnId="{BF90CD00-2917-477F-8B56-CBE3502BCD03}">
      <dgm:prSet/>
      <dgm:spPr/>
      <dgm:t>
        <a:bodyPr/>
        <a:lstStyle/>
        <a:p>
          <a:endParaRPr lang="en-US"/>
        </a:p>
      </dgm:t>
    </dgm:pt>
    <dgm:pt modelId="{E974FDB6-AE13-45A8-8744-17931EF3C624}" type="sibTrans" cxnId="{BF90CD00-2917-477F-8B56-CBE3502BCD03}">
      <dgm:prSet/>
      <dgm:spPr/>
      <dgm:t>
        <a:bodyPr/>
        <a:lstStyle/>
        <a:p>
          <a:endParaRPr lang="en-US"/>
        </a:p>
      </dgm:t>
    </dgm:pt>
    <dgm:pt modelId="{4B64B422-7326-49D1-AB1D-AE54038D2E6A}" type="pres">
      <dgm:prSet presAssocID="{211E347F-9D48-4865-846D-DE46905C22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AD741-B3AB-40F5-93EA-ED84C8B3BDD7}" type="pres">
      <dgm:prSet presAssocID="{211E347F-9D48-4865-846D-DE46905C2258}" presName="fgShape" presStyleLbl="fgShp" presStyleIdx="0" presStyleCnt="1"/>
      <dgm:spPr>
        <a:noFill/>
        <a:ln>
          <a:noFill/>
        </a:ln>
      </dgm:spPr>
    </dgm:pt>
    <dgm:pt modelId="{DD2B2A16-EB79-44D2-B65A-24C003902BFE}" type="pres">
      <dgm:prSet presAssocID="{211E347F-9D48-4865-846D-DE46905C2258}" presName="linComp" presStyleCnt="0"/>
      <dgm:spPr/>
    </dgm:pt>
    <dgm:pt modelId="{C3EB0DD6-2197-4636-9B1A-CB53FE6FF65D}" type="pres">
      <dgm:prSet presAssocID="{6F127785-6FD8-4E61-8B80-4764D755709C}" presName="compNode" presStyleCnt="0"/>
      <dgm:spPr/>
    </dgm:pt>
    <dgm:pt modelId="{1265E370-E348-4E0D-A53D-19CD12BC5EB2}" type="pres">
      <dgm:prSet presAssocID="{6F127785-6FD8-4E61-8B80-4764D755709C}" presName="bkgdShape" presStyleLbl="node1" presStyleIdx="0" presStyleCnt="4"/>
      <dgm:spPr/>
      <dgm:t>
        <a:bodyPr/>
        <a:lstStyle/>
        <a:p>
          <a:endParaRPr lang="en-US"/>
        </a:p>
      </dgm:t>
    </dgm:pt>
    <dgm:pt modelId="{77BA29B1-09C8-45AC-AA49-34A0D845B8DF}" type="pres">
      <dgm:prSet presAssocID="{6F127785-6FD8-4E61-8B80-4764D75570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B2625-01C7-40BA-8DCA-E35183B4C911}" type="pres">
      <dgm:prSet presAssocID="{6F127785-6FD8-4E61-8B80-4764D755709C}" presName="invisiNode" presStyleLbl="node1" presStyleIdx="0" presStyleCnt="4"/>
      <dgm:spPr/>
    </dgm:pt>
    <dgm:pt modelId="{FB216FD1-4419-47FD-8C27-8256B50EE1FC}" type="pres">
      <dgm:prSet presAssocID="{6F127785-6FD8-4E61-8B80-4764D755709C}" presName="imagNode" presStyleLbl="fgImgPlace1" presStyleIdx="0" presStyleCnt="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38D93-6645-4DD2-9FE7-05C7192465DA}" type="pres">
      <dgm:prSet presAssocID="{D7716F30-6E06-4BCD-B627-89D3D2505F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4EE7FE-18DA-4F6B-97AF-B8CA0ED3A059}" type="pres">
      <dgm:prSet presAssocID="{23CAA19D-6B70-4C13-B4B8-068348A67A50}" presName="compNode" presStyleCnt="0"/>
      <dgm:spPr/>
    </dgm:pt>
    <dgm:pt modelId="{11521C58-D0C4-4879-A013-790DBF0313A9}" type="pres">
      <dgm:prSet presAssocID="{23CAA19D-6B70-4C13-B4B8-068348A67A50}" presName="bkgdShape" presStyleLbl="node1" presStyleIdx="1" presStyleCnt="4"/>
      <dgm:spPr/>
      <dgm:t>
        <a:bodyPr/>
        <a:lstStyle/>
        <a:p>
          <a:endParaRPr lang="en-US"/>
        </a:p>
      </dgm:t>
    </dgm:pt>
    <dgm:pt modelId="{39486B08-3C8B-4D34-8091-E9CFCDA8B029}" type="pres">
      <dgm:prSet presAssocID="{23CAA19D-6B70-4C13-B4B8-068348A67A5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A8DD-1DAC-4BBC-B415-9DAAEEA59661}" type="pres">
      <dgm:prSet presAssocID="{23CAA19D-6B70-4C13-B4B8-068348A67A50}" presName="invisiNode" presStyleLbl="node1" presStyleIdx="1" presStyleCnt="4"/>
      <dgm:spPr/>
    </dgm:pt>
    <dgm:pt modelId="{CDD2B538-3B44-40D7-A20A-E824523649FF}" type="pres">
      <dgm:prSet presAssocID="{23CAA19D-6B70-4C13-B4B8-068348A67A50}" presName="imagNode" presStyleLbl="fgImgPlace1" presStyleIdx="1" presStyleCnt="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412920-E67C-47B4-AE2F-0B479E87F239}" type="pres">
      <dgm:prSet presAssocID="{8670CD0B-F476-450E-8AB9-1BF304C1C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53AF25-229D-4B61-9C6D-785C0BBD8569}" type="pres">
      <dgm:prSet presAssocID="{2EEB8D6F-2C60-401D-B09D-46D3F28D044E}" presName="compNode" presStyleCnt="0"/>
      <dgm:spPr/>
    </dgm:pt>
    <dgm:pt modelId="{71BBDBA3-0067-423E-9208-EAFB3A80D6BA}" type="pres">
      <dgm:prSet presAssocID="{2EEB8D6F-2C60-401D-B09D-46D3F28D044E}" presName="bkgdShape" presStyleLbl="node1" presStyleIdx="2" presStyleCnt="4"/>
      <dgm:spPr/>
      <dgm:t>
        <a:bodyPr/>
        <a:lstStyle/>
        <a:p>
          <a:endParaRPr lang="en-US"/>
        </a:p>
      </dgm:t>
    </dgm:pt>
    <dgm:pt modelId="{E59A97D4-C645-48A7-9835-CA0F821F5D2D}" type="pres">
      <dgm:prSet presAssocID="{2EEB8D6F-2C60-401D-B09D-46D3F28D044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BE9B-D94E-4DF4-AE98-B86A1E15C67C}" type="pres">
      <dgm:prSet presAssocID="{2EEB8D6F-2C60-401D-B09D-46D3F28D044E}" presName="invisiNode" presStyleLbl="node1" presStyleIdx="2" presStyleCnt="4"/>
      <dgm:spPr/>
    </dgm:pt>
    <dgm:pt modelId="{FF7CF18B-A9D1-4B09-81D3-E15D598F037E}" type="pres">
      <dgm:prSet presAssocID="{2EEB8D6F-2C60-401D-B09D-46D3F28D044E}" presName="imagNode" presStyleLbl="fgImgPlace1" presStyleIdx="2" presStyleCnt="4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39B047-B4C0-479F-9C5B-5269DF8C6990}" type="pres">
      <dgm:prSet presAssocID="{D004A31A-6235-4F33-A592-0DF8612D00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80A24-C3E0-45AB-9A25-7E446CA70C38}" type="pres">
      <dgm:prSet presAssocID="{4D31793E-981F-44D8-B4C0-2F4984F89DA5}" presName="compNode" presStyleCnt="0"/>
      <dgm:spPr/>
    </dgm:pt>
    <dgm:pt modelId="{C70656C1-466A-4ECC-B15D-67F4C98B72BA}" type="pres">
      <dgm:prSet presAssocID="{4D31793E-981F-44D8-B4C0-2F4984F89DA5}" presName="bkgdShape" presStyleLbl="node1" presStyleIdx="3" presStyleCnt="4"/>
      <dgm:spPr/>
      <dgm:t>
        <a:bodyPr/>
        <a:lstStyle/>
        <a:p>
          <a:endParaRPr lang="en-US"/>
        </a:p>
      </dgm:t>
    </dgm:pt>
    <dgm:pt modelId="{0E469A71-38C4-4AE1-AA02-85A048C65E6A}" type="pres">
      <dgm:prSet presAssocID="{4D31793E-981F-44D8-B4C0-2F4984F89DA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9F43A-3DE1-4480-8298-934E7960A0C1}" type="pres">
      <dgm:prSet presAssocID="{4D31793E-981F-44D8-B4C0-2F4984F89DA5}" presName="invisiNode" presStyleLbl="node1" presStyleIdx="3" presStyleCnt="4"/>
      <dgm:spPr/>
    </dgm:pt>
    <dgm:pt modelId="{64B86054-6DDE-47FD-A879-6B5965870F62}" type="pres">
      <dgm:prSet presAssocID="{4D31793E-981F-44D8-B4C0-2F4984F89DA5}" presName="imagNode" presStyleLbl="fgImgPlace1" presStyleIdx="3" presStyleCnt="4"/>
      <dgm:spPr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36FDD18-A578-4051-8249-6D99CCBB3C63}" type="presOf" srcId="{211E347F-9D48-4865-846D-DE46905C2258}" destId="{4B64B422-7326-49D1-AB1D-AE54038D2E6A}" srcOrd="0" destOrd="0" presId="urn:microsoft.com/office/officeart/2005/8/layout/hList7"/>
    <dgm:cxn modelId="{F9DDF713-6B46-4708-9166-0904E901B72A}" type="presOf" srcId="{4D31793E-981F-44D8-B4C0-2F4984F89DA5}" destId="{0E469A71-38C4-4AE1-AA02-85A048C65E6A}" srcOrd="1" destOrd="0" presId="urn:microsoft.com/office/officeart/2005/8/layout/hList7"/>
    <dgm:cxn modelId="{3FC0E29C-393D-4E84-92FE-4D007F28AD93}" type="presOf" srcId="{4D31793E-981F-44D8-B4C0-2F4984F89DA5}" destId="{C70656C1-466A-4ECC-B15D-67F4C98B72BA}" srcOrd="0" destOrd="0" presId="urn:microsoft.com/office/officeart/2005/8/layout/hList7"/>
    <dgm:cxn modelId="{BF90CD00-2917-477F-8B56-CBE3502BCD03}" srcId="{211E347F-9D48-4865-846D-DE46905C2258}" destId="{4D31793E-981F-44D8-B4C0-2F4984F89DA5}" srcOrd="3" destOrd="0" parTransId="{4F44D2A7-B633-4E98-A295-9FAE1F2B5CF1}" sibTransId="{E974FDB6-AE13-45A8-8744-17931EF3C624}"/>
    <dgm:cxn modelId="{D171B73D-0089-4BF9-A78F-856E1021F1A9}" type="presOf" srcId="{6F127785-6FD8-4E61-8B80-4764D755709C}" destId="{77BA29B1-09C8-45AC-AA49-34A0D845B8DF}" srcOrd="1" destOrd="0" presId="urn:microsoft.com/office/officeart/2005/8/layout/hList7"/>
    <dgm:cxn modelId="{8C022ABB-4C60-4B7B-A38A-2B1C124D7224}" srcId="{211E347F-9D48-4865-846D-DE46905C2258}" destId="{23CAA19D-6B70-4C13-B4B8-068348A67A50}" srcOrd="1" destOrd="0" parTransId="{A2D4CB6D-A73F-44C0-9F37-55022100EC2E}" sibTransId="{8670CD0B-F476-450E-8AB9-1BF304C1CA3E}"/>
    <dgm:cxn modelId="{368026C0-1E4D-438B-8872-38A7ADD617FA}" type="presOf" srcId="{6F127785-6FD8-4E61-8B80-4764D755709C}" destId="{1265E370-E348-4E0D-A53D-19CD12BC5EB2}" srcOrd="0" destOrd="0" presId="urn:microsoft.com/office/officeart/2005/8/layout/hList7"/>
    <dgm:cxn modelId="{3F53B9B5-D75B-41AB-A903-6A528E651212}" type="presOf" srcId="{23CAA19D-6B70-4C13-B4B8-068348A67A50}" destId="{39486B08-3C8B-4D34-8091-E9CFCDA8B029}" srcOrd="1" destOrd="0" presId="urn:microsoft.com/office/officeart/2005/8/layout/hList7"/>
    <dgm:cxn modelId="{36CB03B0-ED47-423B-8962-08AA6FDF11D4}" type="presOf" srcId="{2EEB8D6F-2C60-401D-B09D-46D3F28D044E}" destId="{71BBDBA3-0067-423E-9208-EAFB3A80D6BA}" srcOrd="0" destOrd="0" presId="urn:microsoft.com/office/officeart/2005/8/layout/hList7"/>
    <dgm:cxn modelId="{E00AE9BF-4DE1-4FEA-912A-4B53B9F09B22}" type="presOf" srcId="{D7716F30-6E06-4BCD-B627-89D3D2505F44}" destId="{87338D93-6645-4DD2-9FE7-05C7192465DA}" srcOrd="0" destOrd="0" presId="urn:microsoft.com/office/officeart/2005/8/layout/hList7"/>
    <dgm:cxn modelId="{980A1081-648E-4BE9-9213-98E918BF6392}" type="presOf" srcId="{23CAA19D-6B70-4C13-B4B8-068348A67A50}" destId="{11521C58-D0C4-4879-A013-790DBF0313A9}" srcOrd="0" destOrd="0" presId="urn:microsoft.com/office/officeart/2005/8/layout/hList7"/>
    <dgm:cxn modelId="{A8C20107-DA26-4282-A81A-15FBA900F4BA}" type="presOf" srcId="{8670CD0B-F476-450E-8AB9-1BF304C1CA3E}" destId="{89412920-E67C-47B4-AE2F-0B479E87F239}" srcOrd="0" destOrd="0" presId="urn:microsoft.com/office/officeart/2005/8/layout/hList7"/>
    <dgm:cxn modelId="{C764F400-3FE0-4521-9B80-80F9CE497BED}" type="presOf" srcId="{2EEB8D6F-2C60-401D-B09D-46D3F28D044E}" destId="{E59A97D4-C645-48A7-9835-CA0F821F5D2D}" srcOrd="1" destOrd="0" presId="urn:microsoft.com/office/officeart/2005/8/layout/hList7"/>
    <dgm:cxn modelId="{B5B6D192-7BAB-4CCF-93A4-107B6991DDA3}" type="presOf" srcId="{D004A31A-6235-4F33-A592-0DF8612D008B}" destId="{ED39B047-B4C0-479F-9C5B-5269DF8C6990}" srcOrd="0" destOrd="0" presId="urn:microsoft.com/office/officeart/2005/8/layout/hList7"/>
    <dgm:cxn modelId="{FE25939B-978C-42BB-A24F-C77D3388E456}" srcId="{211E347F-9D48-4865-846D-DE46905C2258}" destId="{2EEB8D6F-2C60-401D-B09D-46D3F28D044E}" srcOrd="2" destOrd="0" parTransId="{92038D75-BE82-4C5E-92A8-C3504D1497E3}" sibTransId="{D004A31A-6235-4F33-A592-0DF8612D008B}"/>
    <dgm:cxn modelId="{AF194410-253F-408A-B183-9BE33A783A2B}" srcId="{211E347F-9D48-4865-846D-DE46905C2258}" destId="{6F127785-6FD8-4E61-8B80-4764D755709C}" srcOrd="0" destOrd="0" parTransId="{B5C15964-DC80-4ED4-98F1-C4DD0204ADCA}" sibTransId="{D7716F30-6E06-4BCD-B627-89D3D2505F44}"/>
    <dgm:cxn modelId="{509FB4A1-49B9-4977-8902-F3EDCAEBA3D9}" type="presParOf" srcId="{4B64B422-7326-49D1-AB1D-AE54038D2E6A}" destId="{831AD741-B3AB-40F5-93EA-ED84C8B3BDD7}" srcOrd="0" destOrd="0" presId="urn:microsoft.com/office/officeart/2005/8/layout/hList7"/>
    <dgm:cxn modelId="{13F6DDF6-2202-4935-9E2D-903AEB626995}" type="presParOf" srcId="{4B64B422-7326-49D1-AB1D-AE54038D2E6A}" destId="{DD2B2A16-EB79-44D2-B65A-24C003902BFE}" srcOrd="1" destOrd="0" presId="urn:microsoft.com/office/officeart/2005/8/layout/hList7"/>
    <dgm:cxn modelId="{01D973F4-6E4A-4500-82AB-349F3976E0BA}" type="presParOf" srcId="{DD2B2A16-EB79-44D2-B65A-24C003902BFE}" destId="{C3EB0DD6-2197-4636-9B1A-CB53FE6FF65D}" srcOrd="0" destOrd="0" presId="urn:microsoft.com/office/officeart/2005/8/layout/hList7"/>
    <dgm:cxn modelId="{F84AC936-7F97-4B50-9975-C369B56B275A}" type="presParOf" srcId="{C3EB0DD6-2197-4636-9B1A-CB53FE6FF65D}" destId="{1265E370-E348-4E0D-A53D-19CD12BC5EB2}" srcOrd="0" destOrd="0" presId="urn:microsoft.com/office/officeart/2005/8/layout/hList7"/>
    <dgm:cxn modelId="{FB430799-D30B-4EC4-AC17-5106D7918764}" type="presParOf" srcId="{C3EB0DD6-2197-4636-9B1A-CB53FE6FF65D}" destId="{77BA29B1-09C8-45AC-AA49-34A0D845B8DF}" srcOrd="1" destOrd="0" presId="urn:microsoft.com/office/officeart/2005/8/layout/hList7"/>
    <dgm:cxn modelId="{DDB36112-7EB0-4A85-A162-60065DF806E4}" type="presParOf" srcId="{C3EB0DD6-2197-4636-9B1A-CB53FE6FF65D}" destId="{26DB2625-01C7-40BA-8DCA-E35183B4C911}" srcOrd="2" destOrd="0" presId="urn:microsoft.com/office/officeart/2005/8/layout/hList7"/>
    <dgm:cxn modelId="{897D98CE-E3B5-4484-BE95-6E72FC8CF4C5}" type="presParOf" srcId="{C3EB0DD6-2197-4636-9B1A-CB53FE6FF65D}" destId="{FB216FD1-4419-47FD-8C27-8256B50EE1FC}" srcOrd="3" destOrd="0" presId="urn:microsoft.com/office/officeart/2005/8/layout/hList7"/>
    <dgm:cxn modelId="{E6C6CC73-6B87-4AA4-B491-7FCBC53A0545}" type="presParOf" srcId="{DD2B2A16-EB79-44D2-B65A-24C003902BFE}" destId="{87338D93-6645-4DD2-9FE7-05C7192465DA}" srcOrd="1" destOrd="0" presId="urn:microsoft.com/office/officeart/2005/8/layout/hList7"/>
    <dgm:cxn modelId="{2AAA6BAD-999B-4FA1-BF3F-A17FF76DBCBE}" type="presParOf" srcId="{DD2B2A16-EB79-44D2-B65A-24C003902BFE}" destId="{8F4EE7FE-18DA-4F6B-97AF-B8CA0ED3A059}" srcOrd="2" destOrd="0" presId="urn:microsoft.com/office/officeart/2005/8/layout/hList7"/>
    <dgm:cxn modelId="{3ED06B88-485F-4AAC-B2A1-0F3EEE294C20}" type="presParOf" srcId="{8F4EE7FE-18DA-4F6B-97AF-B8CA0ED3A059}" destId="{11521C58-D0C4-4879-A013-790DBF0313A9}" srcOrd="0" destOrd="0" presId="urn:microsoft.com/office/officeart/2005/8/layout/hList7"/>
    <dgm:cxn modelId="{1A9FDB5A-ABEF-4F94-9595-435BFC0135A5}" type="presParOf" srcId="{8F4EE7FE-18DA-4F6B-97AF-B8CA0ED3A059}" destId="{39486B08-3C8B-4D34-8091-E9CFCDA8B029}" srcOrd="1" destOrd="0" presId="urn:microsoft.com/office/officeart/2005/8/layout/hList7"/>
    <dgm:cxn modelId="{65B9A891-2669-4FFD-B6BF-F4BF7F0F3271}" type="presParOf" srcId="{8F4EE7FE-18DA-4F6B-97AF-B8CA0ED3A059}" destId="{8C8CA8DD-1DAC-4BBC-B415-9DAAEEA59661}" srcOrd="2" destOrd="0" presId="urn:microsoft.com/office/officeart/2005/8/layout/hList7"/>
    <dgm:cxn modelId="{F9542D67-305F-43BC-B855-ABFF2F1F1853}" type="presParOf" srcId="{8F4EE7FE-18DA-4F6B-97AF-B8CA0ED3A059}" destId="{CDD2B538-3B44-40D7-A20A-E824523649FF}" srcOrd="3" destOrd="0" presId="urn:microsoft.com/office/officeart/2005/8/layout/hList7"/>
    <dgm:cxn modelId="{E14F9336-EDF4-4B1B-AF55-956863087A12}" type="presParOf" srcId="{DD2B2A16-EB79-44D2-B65A-24C003902BFE}" destId="{89412920-E67C-47B4-AE2F-0B479E87F239}" srcOrd="3" destOrd="0" presId="urn:microsoft.com/office/officeart/2005/8/layout/hList7"/>
    <dgm:cxn modelId="{94D07DFB-7ECA-43C1-AF73-89C92EC1628B}" type="presParOf" srcId="{DD2B2A16-EB79-44D2-B65A-24C003902BFE}" destId="{8953AF25-229D-4B61-9C6D-785C0BBD8569}" srcOrd="4" destOrd="0" presId="urn:microsoft.com/office/officeart/2005/8/layout/hList7"/>
    <dgm:cxn modelId="{95893A41-F07F-4612-897A-05148E285F41}" type="presParOf" srcId="{8953AF25-229D-4B61-9C6D-785C0BBD8569}" destId="{71BBDBA3-0067-423E-9208-EAFB3A80D6BA}" srcOrd="0" destOrd="0" presId="urn:microsoft.com/office/officeart/2005/8/layout/hList7"/>
    <dgm:cxn modelId="{85EAB227-3D16-40D1-B96E-2C3659331907}" type="presParOf" srcId="{8953AF25-229D-4B61-9C6D-785C0BBD8569}" destId="{E59A97D4-C645-48A7-9835-CA0F821F5D2D}" srcOrd="1" destOrd="0" presId="urn:microsoft.com/office/officeart/2005/8/layout/hList7"/>
    <dgm:cxn modelId="{BBE653A9-21D0-4D44-89E0-9F67EEA860D8}" type="presParOf" srcId="{8953AF25-229D-4B61-9C6D-785C0BBD8569}" destId="{42B1BE9B-D94E-4DF4-AE98-B86A1E15C67C}" srcOrd="2" destOrd="0" presId="urn:microsoft.com/office/officeart/2005/8/layout/hList7"/>
    <dgm:cxn modelId="{4FFD1A5D-BC68-4F15-BEE2-3EF0AB2FFBBD}" type="presParOf" srcId="{8953AF25-229D-4B61-9C6D-785C0BBD8569}" destId="{FF7CF18B-A9D1-4B09-81D3-E15D598F037E}" srcOrd="3" destOrd="0" presId="urn:microsoft.com/office/officeart/2005/8/layout/hList7"/>
    <dgm:cxn modelId="{A4B064AE-03AA-4E1B-8257-D60844E46787}" type="presParOf" srcId="{DD2B2A16-EB79-44D2-B65A-24C003902BFE}" destId="{ED39B047-B4C0-479F-9C5B-5269DF8C6990}" srcOrd="5" destOrd="0" presId="urn:microsoft.com/office/officeart/2005/8/layout/hList7"/>
    <dgm:cxn modelId="{20AA2C18-8A73-4FB0-B6FC-CF57C045AEE1}" type="presParOf" srcId="{DD2B2A16-EB79-44D2-B65A-24C003902BFE}" destId="{30E80A24-C3E0-45AB-9A25-7E446CA70C38}" srcOrd="6" destOrd="0" presId="urn:microsoft.com/office/officeart/2005/8/layout/hList7"/>
    <dgm:cxn modelId="{D37C6227-92E3-47E6-B8F9-AACF67D3D7A6}" type="presParOf" srcId="{30E80A24-C3E0-45AB-9A25-7E446CA70C38}" destId="{C70656C1-466A-4ECC-B15D-67F4C98B72BA}" srcOrd="0" destOrd="0" presId="urn:microsoft.com/office/officeart/2005/8/layout/hList7"/>
    <dgm:cxn modelId="{8B53ADF7-2D53-4B2E-B7A7-7F546F5F9EE2}" type="presParOf" srcId="{30E80A24-C3E0-45AB-9A25-7E446CA70C38}" destId="{0E469A71-38C4-4AE1-AA02-85A048C65E6A}" srcOrd="1" destOrd="0" presId="urn:microsoft.com/office/officeart/2005/8/layout/hList7"/>
    <dgm:cxn modelId="{EDB6481A-BE6C-4EBC-AFAF-1DA820141FB5}" type="presParOf" srcId="{30E80A24-C3E0-45AB-9A25-7E446CA70C38}" destId="{F039F43A-3DE1-4480-8298-934E7960A0C1}" srcOrd="2" destOrd="0" presId="urn:microsoft.com/office/officeart/2005/8/layout/hList7"/>
    <dgm:cxn modelId="{877649E1-277D-419D-A526-C1C9D408AE8E}" type="presParOf" srcId="{30E80A24-C3E0-45AB-9A25-7E446CA70C38}" destId="{64B86054-6DDE-47FD-A879-6B5965870F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E7C657-72CE-4768-B83D-CAE58EF866E9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</dgm:pt>
    <dgm:pt modelId="{F69A0742-D044-4765-8D86-4C9EE922C9E4}">
      <dgm:prSet phldrT="[Text]" custT="1"/>
      <dgm:spPr/>
      <dgm:t>
        <a:bodyPr/>
        <a:lstStyle/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Most IR Offices</a:t>
          </a:r>
        </a:p>
      </dgm:t>
    </dgm:pt>
    <dgm:pt modelId="{22E1B2DB-8C48-4170-87DB-2F3A37136C51}" type="parTrans" cxnId="{75B5CEA9-BC31-4874-9928-CE08F434173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1ACC88-097F-4C55-BA19-4FBC487A18B5}" type="sibTrans" cxnId="{75B5CEA9-BC31-4874-9928-CE08F434173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EA0E31-7797-491C-8EA6-97965ED7F098}">
      <dgm:prSet phldrT="[Text]" custT="1"/>
      <dgm:spPr/>
      <dgm:t>
        <a:bodyPr/>
        <a:lstStyle/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Some IR Offices</a:t>
          </a:r>
        </a:p>
      </dgm:t>
    </dgm:pt>
    <dgm:pt modelId="{E65667D4-4757-4235-89DA-B68D384D076A}" type="parTrans" cxnId="{DED9636D-1F05-4159-A01A-FCDEE196239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0643E1-1A5F-4125-9C18-7B4ABAD5738F}" type="sibTrans" cxnId="{DED9636D-1F05-4159-A01A-FCDEE196239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3430B9-5937-418E-93F4-7B8DA2645E2B}">
      <dgm:prSet phldrT="[Text]" custT="1"/>
      <dgm:spPr/>
      <dgm:t>
        <a:bodyPr/>
        <a:lstStyle/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Fewer IR Offices</a:t>
          </a:r>
        </a:p>
      </dgm:t>
    </dgm:pt>
    <dgm:pt modelId="{4718DD2D-FA09-463B-9905-4867FD57B35D}" type="parTrans" cxnId="{6F3329E4-8D52-4FE7-80BF-8811A976BFD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72710-E4CA-4830-ADA7-0DA54BDD1D4A}" type="sibTrans" cxnId="{6F3329E4-8D52-4FE7-80BF-8811A976BFD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AB241B-CCB0-45AE-A70A-7FAE9D8BF856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Attrition/retention/graduation analyses</a:t>
          </a:r>
        </a:p>
      </dgm:t>
    </dgm:pt>
    <dgm:pt modelId="{0193F442-98FC-42A8-957C-D25122EC5A62}" type="parTrans" cxnId="{6009CC28-4AF8-46D5-AF42-666B0C3F7AB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FF852C-361F-42E7-B8F2-D1061FCF6576}" type="sibTrans" cxnId="{6009CC28-4AF8-46D5-AF42-666B0C3F7AB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7CC4ACB-43AA-47CD-B94A-9EDDD1F6BF25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Alumni employment studies</a:t>
          </a:r>
        </a:p>
      </dgm:t>
    </dgm:pt>
    <dgm:pt modelId="{C47A3879-012E-4E67-AD9C-789368630552}" type="parTrans" cxnId="{974AB3A1-B5EC-477F-B6B4-30B1F67A25A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2CC477-336A-49AC-A6DA-BAB5727B399E}" type="sibTrans" cxnId="{974AB3A1-B5EC-477F-B6B4-30B1F67A25A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F1CB94-ED18-4494-BA5E-2F3E0DABF283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Class scheduling/demand studies </a:t>
          </a:r>
        </a:p>
      </dgm:t>
    </dgm:pt>
    <dgm:pt modelId="{3EF8D3A0-3067-406A-A2DA-021DDE8D8A53}" type="parTrans" cxnId="{8B3D2683-865B-4E85-B3F8-D08AD29BCF6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E16573-36E2-4611-BE1D-92323EA98B62}" type="sibTrans" cxnId="{8B3D2683-865B-4E85-B3F8-D08AD29BCF6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89DEF8-9E9C-4C6E-9A0B-3DD699A18D33}">
      <dgm:prSet/>
      <dgm:spPr/>
      <dgm:t>
        <a:bodyPr/>
        <a:lstStyle/>
        <a:p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40058B-1A10-4F84-A614-9B8580C22394}" type="parTrans" cxnId="{28194F02-4719-4306-ACD7-1CC59AD7FD8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6062D6-73DA-42DB-9804-4E26FCBC105F}" type="sibTrans" cxnId="{28194F02-4719-4306-ACD7-1CC59AD7FD8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DE28E2-C112-4335-89FC-AB105C7A02AF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sharing with consortia </a:t>
          </a:r>
        </a:p>
      </dgm:t>
    </dgm:pt>
    <dgm:pt modelId="{30ED6067-EEF2-46B9-9B10-188B348A1EE7}" type="parTrans" cxnId="{80B9E3F1-39D4-4B34-B236-97AD0F89433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48388B-682C-4043-B64E-87BA0806F255}" type="sibTrans" cxnId="{80B9E3F1-39D4-4B34-B236-97AD0F89433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84158C-5EAD-4645-96E7-ABAE0554B68B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Enrollment – predictions/modeling</a:t>
          </a:r>
        </a:p>
      </dgm:t>
    </dgm:pt>
    <dgm:pt modelId="{78B63AF5-0C2B-48EB-AA06-F49F7C9D0B97}" type="parTrans" cxnId="{722CD70E-B6AD-4329-A37C-F4837F4E747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2A0899-46BA-4FEF-9D52-605AA1AC2962}" type="sibTrans" cxnId="{722CD70E-B6AD-4329-A37C-F4837F4E747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9DA79C-73D8-4913-B734-E21598D1AC61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Factbook development or equivalent</a:t>
          </a:r>
        </a:p>
      </dgm:t>
    </dgm:pt>
    <dgm:pt modelId="{B6DAC545-9D76-4F33-BE7C-57F2794E96B0}" type="parTrans" cxnId="{4E59906E-44A3-48A3-81AB-FA1CD2250FD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1594AA-6855-47A3-B4EF-AED92CBA0680}" type="sibTrans" cxnId="{4E59906E-44A3-48A3-81AB-FA1CD2250FD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B397D2-FB21-48DF-B2EF-13C33CBDE1B4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Faculty/staff satisfaction studies</a:t>
          </a:r>
        </a:p>
      </dgm:t>
    </dgm:pt>
    <dgm:pt modelId="{C50632A4-1DD5-4A43-85EA-CE99A283B143}" type="parTrans" cxnId="{3B4BB541-7E59-434C-A922-C6029FA82F4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369CD2-5E4C-4D36-ACD6-B098A658E49B}" type="sibTrans" cxnId="{3B4BB541-7E59-434C-A922-C6029FA82F4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029A75-E9B2-4636-B1BD-D8B06A45A13E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Federal requests for data </a:t>
          </a:r>
        </a:p>
      </dgm:t>
    </dgm:pt>
    <dgm:pt modelId="{DCAF6289-59E9-4CB8-A05B-11DB23EF9651}" type="parTrans" cxnId="{BFADAFD6-AC8B-47EA-AA53-44B8FD9D1E2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344BC9-295B-42A7-A494-666412041A00}" type="sibTrans" cxnId="{BFADAFD6-AC8B-47EA-AA53-44B8FD9D1E2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CDD4FD-DE5F-4FEC-BD00-33ED310BCA6A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Guide books/rankings/surveys</a:t>
          </a:r>
        </a:p>
      </dgm:t>
    </dgm:pt>
    <dgm:pt modelId="{9E6F6B6C-4913-4077-9A4B-81B372EFABA1}" type="parTrans" cxnId="{532CCCCA-A9F9-40CF-A450-DA7C64B73CB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B0824D-1217-4575-9716-847B4D9C2C38}" type="sibTrans" cxnId="{532CCCCA-A9F9-40CF-A450-DA7C64B73CB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EF035E-CF05-4AED-9075-868F28CBEC7F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Institutional accreditation</a:t>
          </a:r>
        </a:p>
      </dgm:t>
    </dgm:pt>
    <dgm:pt modelId="{295A00CC-2D68-4B30-AD0E-1FA4E9A70332}" type="parTrans" cxnId="{B1F30085-7E16-49B1-8555-D3BD082AFD0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32F3E4-0BFC-4FEC-A206-3ED00BB7FB22}" type="sibTrans" cxnId="{B1F30085-7E16-49B1-8555-D3BD082AFD0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2468A7-EBB6-41BF-A3AC-6B605BE9BE45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Institutional strategic planning </a:t>
          </a:r>
        </a:p>
      </dgm:t>
    </dgm:pt>
    <dgm:pt modelId="{EDF6E5FD-B7C5-49EA-97E4-848C5316784C}" type="parTrans" cxnId="{45BBA926-51C0-4606-AA30-97A3D3AEDE4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C13717-3FE1-43EC-A9C1-5DEB8962DA47}" type="sibTrans" cxnId="{45BBA926-51C0-4606-AA30-97A3D3AEDE4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4F4451-A15F-4ED1-9A9F-4D73A2483596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IPEDS data reporting</a:t>
          </a:r>
        </a:p>
      </dgm:t>
    </dgm:pt>
    <dgm:pt modelId="{BC294E3D-D72C-4D4B-81E1-B1206E75457E}" type="parTrans" cxnId="{2DE53F65-FB53-4627-BF13-10CB81E2A4D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13274D-A198-4B99-B0F8-E056676A60DE}" type="sibTrans" cxnId="{2DE53F65-FB53-4627-BF13-10CB81E2A4D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DE85D7-1868-4327-B3A7-0A49BE3E0BE8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KPI development/monitoring</a:t>
          </a:r>
        </a:p>
      </dgm:t>
    </dgm:pt>
    <dgm:pt modelId="{EF262167-90B4-40D5-97A7-6E4149EC7BFF}" type="parTrans" cxnId="{9B427153-DB31-4F83-8BF0-7F14E28FE95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A9BE3-D678-46E9-A744-1368C6EFCC55}" type="sibTrans" cxnId="{9B427153-DB31-4F83-8BF0-7F14E28FE95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5C2DCA-D6FF-4151-9771-AC1FDDBF7BC5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Monitoring strategic plan performance</a:t>
          </a:r>
        </a:p>
      </dgm:t>
    </dgm:pt>
    <dgm:pt modelId="{5C507B77-23A9-454D-B72A-8F0105D7F293}" type="parTrans" cxnId="{BDE643EE-9B9E-4D92-94C1-AF1FCAD9BE6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C4D3B1-9B4D-48AD-8836-2179C5E02480}" type="sibTrans" cxnId="{BDE643EE-9B9E-4D92-94C1-AF1FCAD9BE6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D309FF-DCE2-4AFD-B6B1-326D7F26B562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State/district requests for data</a:t>
          </a:r>
        </a:p>
      </dgm:t>
    </dgm:pt>
    <dgm:pt modelId="{B4363968-957F-4AE8-8D9C-DEC944F4B63F}" type="parTrans" cxnId="{085B2034-1195-4888-91D3-63472B54258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24C94-25C5-4621-B178-17543A91A963}" type="sibTrans" cxnId="{085B2034-1195-4888-91D3-63472B54258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266D85-E648-413C-A4F4-7877E9D6E045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 learning outcomes assessment</a:t>
          </a:r>
        </a:p>
      </dgm:t>
    </dgm:pt>
    <dgm:pt modelId="{9B7710B6-24D0-4558-BAF0-14B4DE7BC57B}" type="parTrans" cxnId="{695386D5-2E8F-49ED-8547-FA14E608CF2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7AAE12-B79E-46FD-9B8E-109197B5F03D}" type="sibTrans" cxnId="{695386D5-2E8F-49ED-8547-FA14E608CF2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A4DDF-46F6-4EDA-9738-93B84F02CF78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Athletic association mandated reports</a:t>
          </a:r>
        </a:p>
      </dgm:t>
    </dgm:pt>
    <dgm:pt modelId="{D5110931-0C6A-4464-97BA-63865B37C304}" type="parTrans" cxnId="{34A49843-5806-4A52-BA58-C39C4C7DB30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5ED469-9CEB-47EE-9C04-D096C2891272}" type="sibTrans" cxnId="{34A49843-5806-4A52-BA58-C39C4C7DB30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56262A-E888-4D14-937D-AE3D9A9021C3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Course evaluations</a:t>
          </a:r>
        </a:p>
      </dgm:t>
    </dgm:pt>
    <dgm:pt modelId="{1E816E3E-C33E-4D00-BFD8-D1F173CDD793}" type="parTrans" cxnId="{181CBD23-1B58-43E9-A8B2-9B1FBA96B40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72B926-1919-44CF-B288-BA28E613EA86}" type="sibTrans" cxnId="{181CBD23-1B58-43E9-A8B2-9B1FBA96B40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110A83-9353-43C2-A1AC-C5A1D95A03EE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Economic impact studies</a:t>
          </a:r>
        </a:p>
      </dgm:t>
    </dgm:pt>
    <dgm:pt modelId="{7AAD50A6-ACCA-4F52-B15B-7ED9F487C0EA}" type="parTrans" cxnId="{496BE8E5-3D79-4E1E-948D-015D1D1C1E6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4DE844-E6EB-4ED0-9396-0984E4814932}" type="sibTrans" cxnId="{496BE8E5-3D79-4E1E-948D-015D1D1C1E6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35A305-1C8E-47C4-87E3-141C6E410236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Faculty productivity studies</a:t>
          </a:r>
        </a:p>
      </dgm:t>
    </dgm:pt>
    <dgm:pt modelId="{3AB1D6A2-ED93-488F-91F6-C9FFBDD1A420}" type="parTrans" cxnId="{EB1B51CD-6E1D-4D29-8066-DAF743CF01F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364542-2AA9-4A3D-AC82-FED287839F0B}" type="sibTrans" cxnId="{EB1B51CD-6E1D-4D29-8066-DAF743CF01F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D98C48-999E-40BB-A252-CE7AD105DADA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Performance-based funding modeling and projecting</a:t>
          </a:r>
        </a:p>
      </dgm:t>
    </dgm:pt>
    <dgm:pt modelId="{3C6DBF29-924B-43D5-9D2D-E52C383F7F7D}" type="parTrans" cxnId="{44C999CC-8CEC-4C3C-A801-82EA91375B7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9C4F34-91A2-4D72-948D-BD9DFFBCCC0F}" type="sibTrans" cxnId="{44C999CC-8CEC-4C3C-A801-82EA91375B7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97EF27-0571-428D-A9EE-E01204AD9920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Specialized/program accreditation</a:t>
          </a:r>
        </a:p>
      </dgm:t>
    </dgm:pt>
    <dgm:pt modelId="{5C984EB0-CF68-4341-93D3-CF883A032F24}" type="parTrans" cxnId="{21B99E53-75FD-4511-BCFA-39CF9D72D12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0B0525-C27C-483C-A078-806A167B30DF}" type="sibTrans" cxnId="{21B99E53-75FD-4511-BCFA-39CF9D72D12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665372-FA74-410E-A214-D9AC46A16613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Workforce analyses (faculty/staff/administrators)</a:t>
          </a:r>
        </a:p>
      </dgm:t>
    </dgm:pt>
    <dgm:pt modelId="{F4F55B39-2433-4673-A013-D6C900597FEE}" type="parTrans" cxnId="{68BDDBD2-224A-4D92-862F-28BCE7F8A53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04EDD4-6005-46A8-B224-07664A6DFF8D}" type="sibTrans" cxnId="{68BDDBD2-224A-4D92-862F-28BCE7F8A53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906BA0-6F14-4C9B-BA5B-18CC4C9B6C2B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Crime statistics reporting</a:t>
          </a:r>
        </a:p>
      </dgm:t>
    </dgm:pt>
    <dgm:pt modelId="{01417639-049D-4B4F-8230-6C2164EB8E33}" type="parTrans" cxnId="{CD4F4F7A-3B07-4E82-AC7E-0100961022F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4A8AB0-96E7-4BDA-9744-60DAC92913C5}" type="sibTrans" cxnId="{CD4F4F7A-3B07-4E82-AC7E-0100961022F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38BEB7-4F85-47F6-AF4A-02D98811BF41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Institutional budget/finance modeling</a:t>
          </a:r>
        </a:p>
      </dgm:t>
    </dgm:pt>
    <dgm:pt modelId="{8C8EDB9E-9C1A-4425-B73C-231FF89C0373}" type="parTrans" cxnId="{7FFEB8D4-48A0-486F-85C5-21B79F763C8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CA7EA3-269E-4493-806A-BD5D25698AC9}" type="sibTrans" cxnId="{7FFEB8D4-48A0-486F-85C5-21B79F763C8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A8D01C-D6B5-4037-9E13-6A56D5AF9E8C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Net Price Calculator</a:t>
          </a:r>
        </a:p>
      </dgm:t>
    </dgm:pt>
    <dgm:pt modelId="{C1293EE8-BB7B-4293-8824-2D7141A5B434}" type="parTrans" cxnId="{F5CEF60A-6EF4-45B2-813A-B9E246154E5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4BEF81-C034-490B-AC6A-A58BB3839F26}" type="sibTrans" cxnId="{F5CEF60A-6EF4-45B2-813A-B9E246154E5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55CFCE-66D4-4969-BC10-F8061B3704BA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Salary equity studies</a:t>
          </a:r>
        </a:p>
      </dgm:t>
    </dgm:pt>
    <dgm:pt modelId="{38006DDD-E33A-4081-A52F-FEFB5422CB71}" type="parTrans" cxnId="{72BD3831-A959-40BC-998B-A037DDEE323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3D0541-3BE8-4EA4-B669-47759D8345DF}" type="sibTrans" cxnId="{72BD3831-A959-40BC-998B-A037DDEE323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920AB4-AB36-4E70-B6BD-0082C8E96BF8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Space utilization studies </a:t>
          </a:r>
        </a:p>
      </dgm:t>
    </dgm:pt>
    <dgm:pt modelId="{130D6432-65C9-4DA1-A13B-8F96CE21CF90}" type="parTrans" cxnId="{EDC43143-79CD-4E92-8921-826380771E0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39EF4F-A010-402F-865C-F04B420A46D8}" type="sibTrans" cxnId="{EDC43143-79CD-4E92-8921-826380771E0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B2527B-EDE0-414F-A4FA-DC84F5147612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 borrowing/debt studies</a:t>
          </a:r>
        </a:p>
      </dgm:t>
    </dgm:pt>
    <dgm:pt modelId="{E132E3F4-9C09-4A30-9357-158602D20E99}" type="parTrans" cxnId="{2576167B-0AE4-4A48-8393-B68549FE884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9E472E-5129-43D6-A241-D9B440A0BB07}" type="sibTrans" cxnId="{2576167B-0AE4-4A48-8393-B68549FE884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981D5C-3383-41B7-A0D6-36535BD18E57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 financial aid modeling</a:t>
          </a:r>
        </a:p>
      </dgm:t>
    </dgm:pt>
    <dgm:pt modelId="{26F4BDA9-9307-4D34-A6E5-926A24D2B9F3}" type="parTrans" cxnId="{E87FFC73-1A97-4165-86B8-530DD96C377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70FF2F7-336F-4CC0-9C5A-B8DA0B9517F9}" type="sibTrans" cxnId="{E87FFC73-1A97-4165-86B8-530DD96C377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231BCD-938D-4444-9775-A4A07670E0F6}" type="pres">
      <dgm:prSet presAssocID="{46E7C657-72CE-4768-B83D-CAE58EF866E9}" presName="Name0" presStyleCnt="0">
        <dgm:presLayoutVars>
          <dgm:dir/>
          <dgm:animLvl val="lvl"/>
          <dgm:resizeHandles val="exact"/>
        </dgm:presLayoutVars>
      </dgm:prSet>
      <dgm:spPr/>
    </dgm:pt>
    <dgm:pt modelId="{A22244A3-6102-41BC-9D49-8F098701F421}" type="pres">
      <dgm:prSet presAssocID="{F69A0742-D044-4765-8D86-4C9EE922C9E4}" presName="composite" presStyleCnt="0"/>
      <dgm:spPr/>
    </dgm:pt>
    <dgm:pt modelId="{3D5E2041-0AB9-4E77-A179-18A075E8EABF}" type="pres">
      <dgm:prSet presAssocID="{F69A0742-D044-4765-8D86-4C9EE922C9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09106-48C2-409C-920B-6765B074334D}" type="pres">
      <dgm:prSet presAssocID="{F69A0742-D044-4765-8D86-4C9EE922C9E4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27061-231E-4BDD-9CD1-902AFD12C18A}" type="pres">
      <dgm:prSet presAssocID="{F71ACC88-097F-4C55-BA19-4FBC487A18B5}" presName="space" presStyleCnt="0"/>
      <dgm:spPr/>
    </dgm:pt>
    <dgm:pt modelId="{B1BACBE3-11C2-46CD-BFD3-FCE77CB9E003}" type="pres">
      <dgm:prSet presAssocID="{01EA0E31-7797-491C-8EA6-97965ED7F098}" presName="composite" presStyleCnt="0"/>
      <dgm:spPr/>
    </dgm:pt>
    <dgm:pt modelId="{CF695910-6538-46CC-B8CC-368689D017DF}" type="pres">
      <dgm:prSet presAssocID="{01EA0E31-7797-491C-8EA6-97965ED7F0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4BCB8-6920-4EFF-B7C6-4CC859BC1553}" type="pres">
      <dgm:prSet presAssocID="{01EA0E31-7797-491C-8EA6-97965ED7F0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CFDC3-9E4C-45D2-B930-6ADA8ED9CEED}" type="pres">
      <dgm:prSet presAssocID="{4E0643E1-1A5F-4125-9C18-7B4ABAD5738F}" presName="space" presStyleCnt="0"/>
      <dgm:spPr/>
    </dgm:pt>
    <dgm:pt modelId="{39EF1272-88A2-4873-8BE6-0CFF0712C9BD}" type="pres">
      <dgm:prSet presAssocID="{993430B9-5937-418E-93F4-7B8DA2645E2B}" presName="composite" presStyleCnt="0"/>
      <dgm:spPr/>
    </dgm:pt>
    <dgm:pt modelId="{F94C1823-B299-4AA0-B223-C8EDC9A49779}" type="pres">
      <dgm:prSet presAssocID="{993430B9-5937-418E-93F4-7B8DA2645E2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C86E4-1C56-4811-A17E-FBCB1BEBC1E3}" type="pres">
      <dgm:prSet presAssocID="{993430B9-5937-418E-93F4-7B8DA2645E2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6716BB-63C4-41C2-BE45-68EBA1351A4E}" type="presOf" srcId="{993430B9-5937-418E-93F4-7B8DA2645E2B}" destId="{F94C1823-B299-4AA0-B223-C8EDC9A49779}" srcOrd="0" destOrd="0" presId="urn:microsoft.com/office/officeart/2005/8/layout/hList1"/>
    <dgm:cxn modelId="{BDE643EE-9B9E-4D92-94C1-AF1FCAD9BE6A}" srcId="{F69A0742-D044-4765-8D86-4C9EE922C9E4}" destId="{B65C2DCA-D6FF-4151-9771-AC1FDDBF7BC5}" srcOrd="11" destOrd="0" parTransId="{5C507B77-23A9-454D-B72A-8F0105D7F293}" sibTransId="{C0C4D3B1-9B4D-48AD-8836-2179C5E02480}"/>
    <dgm:cxn modelId="{B1B43065-0B56-4C95-B3A2-37DF04CF901B}" type="presOf" srcId="{77CC4ACB-43AA-47CD-B94A-9EDDD1F6BF25}" destId="{1224BCB8-6920-4EFF-B7C6-4CC859BC1553}" srcOrd="0" destOrd="0" presId="urn:microsoft.com/office/officeart/2005/8/layout/hList1"/>
    <dgm:cxn modelId="{695386D5-2E8F-49ED-8547-FA14E608CF24}" srcId="{F69A0742-D044-4765-8D86-4C9EE922C9E4}" destId="{D3266D85-E648-413C-A4F4-7877E9D6E045}" srcOrd="13" destOrd="0" parTransId="{9B7710B6-24D0-4558-BAF0-14B4DE7BC57B}" sibTransId="{E17AAE12-B79E-46FD-9B8E-109197B5F03D}"/>
    <dgm:cxn modelId="{E87FFC73-1A97-4165-86B8-530DD96C3770}" srcId="{993430B9-5937-418E-93F4-7B8DA2645E2B}" destId="{B2981D5C-3383-41B7-A0D6-36535BD18E57}" srcOrd="7" destOrd="0" parTransId="{26F4BDA9-9307-4D34-A6E5-926A24D2B9F3}" sibTransId="{770FF2F7-336F-4CC0-9C5A-B8DA0B9517F9}"/>
    <dgm:cxn modelId="{03690776-55EB-4420-A2C2-CD951F542CA1}" type="presOf" srcId="{46E7C657-72CE-4768-B83D-CAE58EF866E9}" destId="{42231BCD-938D-4444-9775-A4A07670E0F6}" srcOrd="0" destOrd="0" presId="urn:microsoft.com/office/officeart/2005/8/layout/hList1"/>
    <dgm:cxn modelId="{B1F30085-7E16-49B1-8555-D3BD082AFD05}" srcId="{F69A0742-D044-4765-8D86-4C9EE922C9E4}" destId="{E7EF035E-CF05-4AED-9075-868F28CBEC7F}" srcOrd="7" destOrd="0" parTransId="{295A00CC-2D68-4B30-AD0E-1FA4E9A70332}" sibTransId="{DD32F3E4-0BFC-4FEC-A206-3ED00BB7FB22}"/>
    <dgm:cxn modelId="{38AFC83D-9DB6-4186-A8FE-9BF8B07A665A}" type="presOf" srcId="{B2981D5C-3383-41B7-A0D6-36535BD18E57}" destId="{D1AC86E4-1C56-4811-A17E-FBCB1BEBC1E3}" srcOrd="0" destOrd="7" presId="urn:microsoft.com/office/officeart/2005/8/layout/hList1"/>
    <dgm:cxn modelId="{5F142988-A83D-4D64-B012-5F337FC656AC}" type="presOf" srcId="{B65C2DCA-D6FF-4151-9771-AC1FDDBF7BC5}" destId="{9E709106-48C2-409C-920B-6765B074334D}" srcOrd="0" destOrd="11" presId="urn:microsoft.com/office/officeart/2005/8/layout/hList1"/>
    <dgm:cxn modelId="{72BD3831-A959-40BC-998B-A037DDEE323C}" srcId="{993430B9-5937-418E-93F4-7B8DA2645E2B}" destId="{E155CFCE-66D4-4969-BC10-F8061B3704BA}" srcOrd="4" destOrd="0" parTransId="{38006DDD-E33A-4081-A52F-FEFB5422CB71}" sibTransId="{A43D0541-3BE8-4EA4-B669-47759D8345DF}"/>
    <dgm:cxn modelId="{AD482BE8-8F1D-45A0-BE5D-374AC77BF297}" type="presOf" srcId="{AF2468A7-EBB6-41BF-A3AC-6B605BE9BE45}" destId="{9E709106-48C2-409C-920B-6765B074334D}" srcOrd="0" destOrd="8" presId="urn:microsoft.com/office/officeart/2005/8/layout/hList1"/>
    <dgm:cxn modelId="{87948C58-4ADF-4CAF-8251-F8DDA59221F4}" type="presOf" srcId="{A3D98C48-999E-40BB-A252-CE7AD105DADA}" destId="{1224BCB8-6920-4EFF-B7C6-4CC859BC1553}" srcOrd="0" destOrd="5" presId="urn:microsoft.com/office/officeart/2005/8/layout/hList1"/>
    <dgm:cxn modelId="{496BE8E5-3D79-4E1E-948D-015D1D1C1E63}" srcId="{01EA0E31-7797-491C-8EA6-97965ED7F098}" destId="{DB110A83-9353-43C2-A1AC-C5A1D95A03EE}" srcOrd="3" destOrd="0" parTransId="{7AAD50A6-ACCA-4F52-B15B-7ED9F487C0EA}" sibTransId="{D74DE844-E6EB-4ED0-9396-0984E4814932}"/>
    <dgm:cxn modelId="{46522145-2DF4-4102-A52E-7D8794570622}" type="presOf" srcId="{F69A0742-D044-4765-8D86-4C9EE922C9E4}" destId="{3D5E2041-0AB9-4E77-A179-18A075E8EABF}" srcOrd="0" destOrd="0" presId="urn:microsoft.com/office/officeart/2005/8/layout/hList1"/>
    <dgm:cxn modelId="{18DD8D43-0F23-45A5-B13A-363C69DE4A8F}" type="presOf" srcId="{90A8D01C-D6B5-4037-9E13-6A56D5AF9E8C}" destId="{D1AC86E4-1C56-4811-A17E-FBCB1BEBC1E3}" srcOrd="0" destOrd="3" presId="urn:microsoft.com/office/officeart/2005/8/layout/hList1"/>
    <dgm:cxn modelId="{5767E74F-644B-4348-94ED-8599AA26AF68}" type="presOf" srcId="{6089DEF8-9E9C-4C6E-9A0B-3DD699A18D33}" destId="{D1AC86E4-1C56-4811-A17E-FBCB1BEBC1E3}" srcOrd="0" destOrd="8" presId="urn:microsoft.com/office/officeart/2005/8/layout/hList1"/>
    <dgm:cxn modelId="{C19B7B89-165F-4D63-A490-23DA53A367DE}" type="presOf" srcId="{15B397D2-FB21-48DF-B2EF-13C33CBDE1B4}" destId="{9E709106-48C2-409C-920B-6765B074334D}" srcOrd="0" destOrd="4" presId="urn:microsoft.com/office/officeart/2005/8/layout/hList1"/>
    <dgm:cxn modelId="{21B99E53-75FD-4511-BCFA-39CF9D72D12B}" srcId="{01EA0E31-7797-491C-8EA6-97965ED7F098}" destId="{BC97EF27-0571-428D-A9EE-E01204AD9920}" srcOrd="6" destOrd="0" parTransId="{5C984EB0-CF68-4341-93D3-CF883A032F24}" sibTransId="{700B0525-C27C-483C-A078-806A167B30DF}"/>
    <dgm:cxn modelId="{4D7BD805-FA9F-4FDF-BB75-A6B82BFAA0B0}" type="presOf" srcId="{92029A75-E9B2-4636-B1BD-D8B06A45A13E}" destId="{9E709106-48C2-409C-920B-6765B074334D}" srcOrd="0" destOrd="5" presId="urn:microsoft.com/office/officeart/2005/8/layout/hList1"/>
    <dgm:cxn modelId="{02D50715-A93D-4CB1-B602-06942D07B5F0}" type="presOf" srcId="{DB110A83-9353-43C2-A1AC-C5A1D95A03EE}" destId="{1224BCB8-6920-4EFF-B7C6-4CC859BC1553}" srcOrd="0" destOrd="3" presId="urn:microsoft.com/office/officeart/2005/8/layout/hList1"/>
    <dgm:cxn modelId="{6009CC28-4AF8-46D5-AF42-666B0C3F7AB1}" srcId="{F69A0742-D044-4765-8D86-4C9EE922C9E4}" destId="{A9AB241B-CCB0-45AE-A70A-7FAE9D8BF856}" srcOrd="0" destOrd="0" parTransId="{0193F442-98FC-42A8-957C-D25122EC5A62}" sibTransId="{C4FF852C-361F-42E7-B8F2-D1061FCF6576}"/>
    <dgm:cxn modelId="{BFADAFD6-AC8B-47EA-AA53-44B8FD9D1E2F}" srcId="{F69A0742-D044-4765-8D86-4C9EE922C9E4}" destId="{92029A75-E9B2-4636-B1BD-D8B06A45A13E}" srcOrd="5" destOrd="0" parTransId="{DCAF6289-59E9-4CB8-A05B-11DB23EF9651}" sibTransId="{6C344BC9-295B-42A7-A494-666412041A00}"/>
    <dgm:cxn modelId="{58DF3F02-D815-42C3-92E0-AA7DC5EA6758}" type="presOf" srcId="{BC97EF27-0571-428D-A9EE-E01204AD9920}" destId="{1224BCB8-6920-4EFF-B7C6-4CC859BC1553}" srcOrd="0" destOrd="6" presId="urn:microsoft.com/office/officeart/2005/8/layout/hList1"/>
    <dgm:cxn modelId="{6DAF5C92-DD04-4EE1-A458-C27FDBD40334}" type="presOf" srcId="{D3266D85-E648-413C-A4F4-7877E9D6E045}" destId="{9E709106-48C2-409C-920B-6765B074334D}" srcOrd="0" destOrd="13" presId="urn:microsoft.com/office/officeart/2005/8/layout/hList1"/>
    <dgm:cxn modelId="{2576167B-0AE4-4A48-8393-B68549FE884C}" srcId="{993430B9-5937-418E-93F4-7B8DA2645E2B}" destId="{09B2527B-EDE0-414F-A4FA-DC84F5147612}" srcOrd="6" destOrd="0" parTransId="{E132E3F4-9C09-4A30-9357-158602D20E99}" sibTransId="{B09E472E-5129-43D6-A241-D9B440A0BB07}"/>
    <dgm:cxn modelId="{3B4BB541-7E59-434C-A922-C6029FA82F41}" srcId="{F69A0742-D044-4765-8D86-4C9EE922C9E4}" destId="{15B397D2-FB21-48DF-B2EF-13C33CBDE1B4}" srcOrd="4" destOrd="0" parTransId="{C50632A4-1DD5-4A43-85EA-CE99A283B143}" sibTransId="{07369CD2-5E4C-4D36-ACD6-B098A658E49B}"/>
    <dgm:cxn modelId="{34A49843-5806-4A52-BA58-C39C4C7DB30E}" srcId="{01EA0E31-7797-491C-8EA6-97965ED7F098}" destId="{74DA4DDF-46F6-4EDA-9738-93B84F02CF78}" srcOrd="1" destOrd="0" parTransId="{D5110931-0C6A-4464-97BA-63865B37C304}" sibTransId="{955ED469-9CEB-47EE-9C04-D096C2891272}"/>
    <dgm:cxn modelId="{D9DE8C8E-53B1-457B-AAE9-8D03484709BC}" type="presOf" srcId="{A9AB241B-CCB0-45AE-A70A-7FAE9D8BF856}" destId="{9E709106-48C2-409C-920B-6765B074334D}" srcOrd="0" destOrd="0" presId="urn:microsoft.com/office/officeart/2005/8/layout/hList1"/>
    <dgm:cxn modelId="{C0451BF8-F84F-4B85-A07D-4B225B318172}" type="presOf" srcId="{E155CFCE-66D4-4969-BC10-F8061B3704BA}" destId="{D1AC86E4-1C56-4811-A17E-FBCB1BEBC1E3}" srcOrd="0" destOrd="4" presId="urn:microsoft.com/office/officeart/2005/8/layout/hList1"/>
    <dgm:cxn modelId="{984937C5-32A8-421A-8EDC-DD33611B92C1}" type="presOf" srcId="{7F9DA79C-73D8-4913-B734-E21598D1AC61}" destId="{9E709106-48C2-409C-920B-6765B074334D}" srcOrd="0" destOrd="3" presId="urn:microsoft.com/office/officeart/2005/8/layout/hList1"/>
    <dgm:cxn modelId="{AC1DFA9E-A88E-4741-8E0D-F09396FF8846}" type="presOf" srcId="{E5DE85D7-1868-4327-B3A7-0A49BE3E0BE8}" destId="{9E709106-48C2-409C-920B-6765B074334D}" srcOrd="0" destOrd="10" presId="urn:microsoft.com/office/officeart/2005/8/layout/hList1"/>
    <dgm:cxn modelId="{2DE53F65-FB53-4627-BF13-10CB81E2A4DF}" srcId="{F69A0742-D044-4765-8D86-4C9EE922C9E4}" destId="{114F4451-A15F-4ED1-9A9F-4D73A2483596}" srcOrd="9" destOrd="0" parTransId="{BC294E3D-D72C-4D4B-81E1-B1206E75457E}" sibTransId="{E713274D-A198-4B99-B0F8-E056676A60DE}"/>
    <dgm:cxn modelId="{EB1B51CD-6E1D-4D29-8066-DAF743CF01FA}" srcId="{01EA0E31-7797-491C-8EA6-97965ED7F098}" destId="{B035A305-1C8E-47C4-87E3-141C6E410236}" srcOrd="4" destOrd="0" parTransId="{3AB1D6A2-ED93-488F-91F6-C9FFBDD1A420}" sibTransId="{1C364542-2AA9-4A3D-AC82-FED287839F0B}"/>
    <dgm:cxn modelId="{532CCCCA-A9F9-40CF-A450-DA7C64B73CB0}" srcId="{F69A0742-D044-4765-8D86-4C9EE922C9E4}" destId="{1BCDD4FD-DE5F-4FEC-BD00-33ED310BCA6A}" srcOrd="6" destOrd="0" parTransId="{9E6F6B6C-4913-4077-9A4B-81B372EFABA1}" sibTransId="{9AB0824D-1217-4575-9716-847B4D9C2C38}"/>
    <dgm:cxn modelId="{61084CC9-F911-4333-AC37-A9B72FA36A40}" type="presOf" srcId="{D738BEB7-4F85-47F6-AF4A-02D98811BF41}" destId="{D1AC86E4-1C56-4811-A17E-FBCB1BEBC1E3}" srcOrd="0" destOrd="2" presId="urn:microsoft.com/office/officeart/2005/8/layout/hList1"/>
    <dgm:cxn modelId="{75B5CEA9-BC31-4874-9928-CE08F4341739}" srcId="{46E7C657-72CE-4768-B83D-CAE58EF866E9}" destId="{F69A0742-D044-4765-8D86-4C9EE922C9E4}" srcOrd="0" destOrd="0" parTransId="{22E1B2DB-8C48-4170-87DB-2F3A37136C51}" sibTransId="{F71ACC88-097F-4C55-BA19-4FBC487A18B5}"/>
    <dgm:cxn modelId="{F5CEF60A-6EF4-45B2-813A-B9E246154E55}" srcId="{993430B9-5937-418E-93F4-7B8DA2645E2B}" destId="{90A8D01C-D6B5-4037-9E13-6A56D5AF9E8C}" srcOrd="3" destOrd="0" parTransId="{C1293EE8-BB7B-4293-8824-2D7141A5B434}" sibTransId="{5E4BEF81-C034-490B-AC6A-A58BB3839F26}"/>
    <dgm:cxn modelId="{68BDDBD2-224A-4D92-862F-28BCE7F8A535}" srcId="{01EA0E31-7797-491C-8EA6-97965ED7F098}" destId="{DB665372-FA74-410E-A214-D9AC46A16613}" srcOrd="7" destOrd="0" parTransId="{F4F55B39-2433-4673-A013-D6C900597FEE}" sibTransId="{4A04EDD4-6005-46A8-B224-07664A6DFF8D}"/>
    <dgm:cxn modelId="{085B2034-1195-4888-91D3-63472B54258A}" srcId="{F69A0742-D044-4765-8D86-4C9EE922C9E4}" destId="{B8D309FF-DCE2-4AFD-B6B1-326D7F26B562}" srcOrd="12" destOrd="0" parTransId="{B4363968-957F-4AE8-8D9C-DEC944F4B63F}" sibTransId="{3E924C94-25C5-4621-B178-17543A91A963}"/>
    <dgm:cxn modelId="{EDC43143-79CD-4E92-8921-826380771E04}" srcId="{993430B9-5937-418E-93F4-7B8DA2645E2B}" destId="{78920AB4-AB36-4E70-B6BD-0082C8E96BF8}" srcOrd="5" destOrd="0" parTransId="{130D6432-65C9-4DA1-A13B-8F96CE21CF90}" sibTransId="{1F39EF4F-A010-402F-865C-F04B420A46D8}"/>
    <dgm:cxn modelId="{6240DEDB-CF0B-4FE3-9CF7-AE9FE866E574}" type="presOf" srcId="{DB665372-FA74-410E-A214-D9AC46A16613}" destId="{1224BCB8-6920-4EFF-B7C6-4CC859BC1553}" srcOrd="0" destOrd="7" presId="urn:microsoft.com/office/officeart/2005/8/layout/hList1"/>
    <dgm:cxn modelId="{44C999CC-8CEC-4C3C-A801-82EA91375B73}" srcId="{01EA0E31-7797-491C-8EA6-97965ED7F098}" destId="{A3D98C48-999E-40BB-A252-CE7AD105DADA}" srcOrd="5" destOrd="0" parTransId="{3C6DBF29-924B-43D5-9D2D-E52C383F7F7D}" sibTransId="{BD9C4F34-91A2-4D72-948D-BD9DFFBCCC0F}"/>
    <dgm:cxn modelId="{DED9636D-1F05-4159-A01A-FCDEE1962396}" srcId="{46E7C657-72CE-4768-B83D-CAE58EF866E9}" destId="{01EA0E31-7797-491C-8EA6-97965ED7F098}" srcOrd="1" destOrd="0" parTransId="{E65667D4-4757-4235-89DA-B68D384D076A}" sibTransId="{4E0643E1-1A5F-4125-9C18-7B4ABAD5738F}"/>
    <dgm:cxn modelId="{28194F02-4719-4306-ACD7-1CC59AD7FD8D}" srcId="{993430B9-5937-418E-93F4-7B8DA2645E2B}" destId="{6089DEF8-9E9C-4C6E-9A0B-3DD699A18D33}" srcOrd="8" destOrd="0" parTransId="{B540058B-1A10-4F84-A614-9B8580C22394}" sibTransId="{876062D6-73DA-42DB-9804-4E26FCBC105F}"/>
    <dgm:cxn modelId="{E7FBF461-D2B2-4B91-8C3D-0A2CADE5CC0A}" type="presOf" srcId="{01EA0E31-7797-491C-8EA6-97965ED7F098}" destId="{CF695910-6538-46CC-B8CC-368689D017DF}" srcOrd="0" destOrd="0" presId="urn:microsoft.com/office/officeart/2005/8/layout/hList1"/>
    <dgm:cxn modelId="{6F3329E4-8D52-4FE7-80BF-8811A976BFD5}" srcId="{46E7C657-72CE-4768-B83D-CAE58EF866E9}" destId="{993430B9-5937-418E-93F4-7B8DA2645E2B}" srcOrd="2" destOrd="0" parTransId="{4718DD2D-FA09-463B-9905-4867FD57B35D}" sibTransId="{41372710-E4CA-4830-ADA7-0DA54BDD1D4A}"/>
    <dgm:cxn modelId="{64763D85-B307-4A7E-895A-377BA31CD8CF}" type="presOf" srcId="{78920AB4-AB36-4E70-B6BD-0082C8E96BF8}" destId="{D1AC86E4-1C56-4811-A17E-FBCB1BEBC1E3}" srcOrd="0" destOrd="5" presId="urn:microsoft.com/office/officeart/2005/8/layout/hList1"/>
    <dgm:cxn modelId="{9D8CC9E8-D512-4F27-8CE6-7829A67D4E9E}" type="presOf" srcId="{1384158C-5EAD-4645-96E7-ABAE0554B68B}" destId="{9E709106-48C2-409C-920B-6765B074334D}" srcOrd="0" destOrd="2" presId="urn:microsoft.com/office/officeart/2005/8/layout/hList1"/>
    <dgm:cxn modelId="{BEA52196-86AF-4454-8B26-394BD33D7DCF}" type="presOf" srcId="{1BCDD4FD-DE5F-4FEC-BD00-33ED310BCA6A}" destId="{9E709106-48C2-409C-920B-6765B074334D}" srcOrd="0" destOrd="6" presId="urn:microsoft.com/office/officeart/2005/8/layout/hList1"/>
    <dgm:cxn modelId="{0A3997AA-9E9D-4D24-BF34-445EDE4D69E5}" type="presOf" srcId="{09B2527B-EDE0-414F-A4FA-DC84F5147612}" destId="{D1AC86E4-1C56-4811-A17E-FBCB1BEBC1E3}" srcOrd="0" destOrd="6" presId="urn:microsoft.com/office/officeart/2005/8/layout/hList1"/>
    <dgm:cxn modelId="{8D896D25-486E-45F5-9468-CD78E2B51D60}" type="presOf" srcId="{114F4451-A15F-4ED1-9A9F-4D73A2483596}" destId="{9E709106-48C2-409C-920B-6765B074334D}" srcOrd="0" destOrd="9" presId="urn:microsoft.com/office/officeart/2005/8/layout/hList1"/>
    <dgm:cxn modelId="{17F946BD-24B8-4FCE-B146-1E95BC5F7C86}" type="presOf" srcId="{94F1CB94-ED18-4494-BA5E-2F3E0DABF283}" destId="{D1AC86E4-1C56-4811-A17E-FBCB1BEBC1E3}" srcOrd="0" destOrd="0" presId="urn:microsoft.com/office/officeart/2005/8/layout/hList1"/>
    <dgm:cxn modelId="{4BFB4985-6D33-4A59-95BD-6F56C7790CED}" type="presOf" srcId="{53906BA0-6F14-4C9B-BA5B-18CC4C9B6C2B}" destId="{D1AC86E4-1C56-4811-A17E-FBCB1BEBC1E3}" srcOrd="0" destOrd="1" presId="urn:microsoft.com/office/officeart/2005/8/layout/hList1"/>
    <dgm:cxn modelId="{4240ECC8-4D43-4DC6-8240-58842DCB1AFC}" type="presOf" srcId="{E7EF035E-CF05-4AED-9075-868F28CBEC7F}" destId="{9E709106-48C2-409C-920B-6765B074334D}" srcOrd="0" destOrd="7" presId="urn:microsoft.com/office/officeart/2005/8/layout/hList1"/>
    <dgm:cxn modelId="{1BBFD583-2605-4F4A-8EA6-4CE250E65B58}" type="presOf" srcId="{74DA4DDF-46F6-4EDA-9738-93B84F02CF78}" destId="{1224BCB8-6920-4EFF-B7C6-4CC859BC1553}" srcOrd="0" destOrd="1" presId="urn:microsoft.com/office/officeart/2005/8/layout/hList1"/>
    <dgm:cxn modelId="{722CD70E-B6AD-4329-A37C-F4837F4E7474}" srcId="{F69A0742-D044-4765-8D86-4C9EE922C9E4}" destId="{1384158C-5EAD-4645-96E7-ABAE0554B68B}" srcOrd="2" destOrd="0" parTransId="{78B63AF5-0C2B-48EB-AA06-F49F7C9D0B97}" sibTransId="{D12A0899-46BA-4FEF-9D52-605AA1AC2962}"/>
    <dgm:cxn modelId="{38799C4F-5D13-4176-9DD8-C91590DDD5C7}" type="presOf" srcId="{B035A305-1C8E-47C4-87E3-141C6E410236}" destId="{1224BCB8-6920-4EFF-B7C6-4CC859BC1553}" srcOrd="0" destOrd="4" presId="urn:microsoft.com/office/officeart/2005/8/layout/hList1"/>
    <dgm:cxn modelId="{974AB3A1-B5EC-477F-B6B4-30B1F67A25A1}" srcId="{01EA0E31-7797-491C-8EA6-97965ED7F098}" destId="{77CC4ACB-43AA-47CD-B94A-9EDDD1F6BF25}" srcOrd="0" destOrd="0" parTransId="{C47A3879-012E-4E67-AD9C-789368630552}" sibTransId="{CE2CC477-336A-49AC-A6DA-BAB5727B399E}"/>
    <dgm:cxn modelId="{AB534006-F55C-42AE-A001-773ACEB2CBA1}" type="presOf" srcId="{F6DE28E2-C112-4335-89FC-AB105C7A02AF}" destId="{9E709106-48C2-409C-920B-6765B074334D}" srcOrd="0" destOrd="1" presId="urn:microsoft.com/office/officeart/2005/8/layout/hList1"/>
    <dgm:cxn modelId="{CD4F4F7A-3B07-4E82-AC7E-0100961022FB}" srcId="{993430B9-5937-418E-93F4-7B8DA2645E2B}" destId="{53906BA0-6F14-4C9B-BA5B-18CC4C9B6C2B}" srcOrd="1" destOrd="0" parTransId="{01417639-049D-4B4F-8230-6C2164EB8E33}" sibTransId="{A54A8AB0-96E7-4BDA-9744-60DAC92913C5}"/>
    <dgm:cxn modelId="{7FFEB8D4-48A0-486F-85C5-21B79F763C88}" srcId="{993430B9-5937-418E-93F4-7B8DA2645E2B}" destId="{D738BEB7-4F85-47F6-AF4A-02D98811BF41}" srcOrd="2" destOrd="0" parTransId="{8C8EDB9E-9C1A-4425-B73C-231FF89C0373}" sibTransId="{CECA7EA3-269E-4493-806A-BD5D25698AC9}"/>
    <dgm:cxn modelId="{4E59906E-44A3-48A3-81AB-FA1CD2250FD3}" srcId="{F69A0742-D044-4765-8D86-4C9EE922C9E4}" destId="{7F9DA79C-73D8-4913-B734-E21598D1AC61}" srcOrd="3" destOrd="0" parTransId="{B6DAC545-9D76-4F33-BE7C-57F2794E96B0}" sibTransId="{941594AA-6855-47A3-B4EF-AED92CBA0680}"/>
    <dgm:cxn modelId="{5E50E81E-8402-4421-92FA-43EE68016D28}" type="presOf" srcId="{B8D309FF-DCE2-4AFD-B6B1-326D7F26B562}" destId="{9E709106-48C2-409C-920B-6765B074334D}" srcOrd="0" destOrd="12" presId="urn:microsoft.com/office/officeart/2005/8/layout/hList1"/>
    <dgm:cxn modelId="{80B9E3F1-39D4-4B34-B236-97AD0F89433F}" srcId="{F69A0742-D044-4765-8D86-4C9EE922C9E4}" destId="{F6DE28E2-C112-4335-89FC-AB105C7A02AF}" srcOrd="1" destOrd="0" parTransId="{30ED6067-EEF2-46B9-9B10-188B348A1EE7}" sibTransId="{0A48388B-682C-4043-B64E-87BA0806F255}"/>
    <dgm:cxn modelId="{F9C06D9A-256B-4ED4-9DE2-D2AFD76CF979}" type="presOf" srcId="{9656262A-E888-4D14-937D-AE3D9A9021C3}" destId="{1224BCB8-6920-4EFF-B7C6-4CC859BC1553}" srcOrd="0" destOrd="2" presId="urn:microsoft.com/office/officeart/2005/8/layout/hList1"/>
    <dgm:cxn modelId="{45BBA926-51C0-4606-AA30-97A3D3AEDE49}" srcId="{F69A0742-D044-4765-8D86-4C9EE922C9E4}" destId="{AF2468A7-EBB6-41BF-A3AC-6B605BE9BE45}" srcOrd="8" destOrd="0" parTransId="{EDF6E5FD-B7C5-49EA-97E4-848C5316784C}" sibTransId="{25C13717-3FE1-43EC-A9C1-5DEB8962DA47}"/>
    <dgm:cxn modelId="{8B3D2683-865B-4E85-B3F8-D08AD29BCF6A}" srcId="{993430B9-5937-418E-93F4-7B8DA2645E2B}" destId="{94F1CB94-ED18-4494-BA5E-2F3E0DABF283}" srcOrd="0" destOrd="0" parTransId="{3EF8D3A0-3067-406A-A2DA-021DDE8D8A53}" sibTransId="{5AE16573-36E2-4611-BE1D-92323EA98B62}"/>
    <dgm:cxn modelId="{9B427153-DB31-4F83-8BF0-7F14E28FE950}" srcId="{F69A0742-D044-4765-8D86-4C9EE922C9E4}" destId="{E5DE85D7-1868-4327-B3A7-0A49BE3E0BE8}" srcOrd="10" destOrd="0" parTransId="{EF262167-90B4-40D5-97A7-6E4149EC7BFF}" sibTransId="{25DA9BE3-D678-46E9-A744-1368C6EFCC55}"/>
    <dgm:cxn modelId="{181CBD23-1B58-43E9-A8B2-9B1FBA96B40C}" srcId="{01EA0E31-7797-491C-8EA6-97965ED7F098}" destId="{9656262A-E888-4D14-937D-AE3D9A9021C3}" srcOrd="2" destOrd="0" parTransId="{1E816E3E-C33E-4D00-BFD8-D1F173CDD793}" sibTransId="{AC72B926-1919-44CF-B288-BA28E613EA86}"/>
    <dgm:cxn modelId="{2C18A9F2-0B83-41F2-A9CC-C1B4A867F935}" type="presParOf" srcId="{42231BCD-938D-4444-9775-A4A07670E0F6}" destId="{A22244A3-6102-41BC-9D49-8F098701F421}" srcOrd="0" destOrd="0" presId="urn:microsoft.com/office/officeart/2005/8/layout/hList1"/>
    <dgm:cxn modelId="{DA31B0A0-C428-44A0-A3CF-15BD46A0DCC7}" type="presParOf" srcId="{A22244A3-6102-41BC-9D49-8F098701F421}" destId="{3D5E2041-0AB9-4E77-A179-18A075E8EABF}" srcOrd="0" destOrd="0" presId="urn:microsoft.com/office/officeart/2005/8/layout/hList1"/>
    <dgm:cxn modelId="{63FD30C5-4E4F-4328-833B-658F3E180822}" type="presParOf" srcId="{A22244A3-6102-41BC-9D49-8F098701F421}" destId="{9E709106-48C2-409C-920B-6765B074334D}" srcOrd="1" destOrd="0" presId="urn:microsoft.com/office/officeart/2005/8/layout/hList1"/>
    <dgm:cxn modelId="{5B6AA2A4-16E9-4812-8293-F1B351CE124F}" type="presParOf" srcId="{42231BCD-938D-4444-9775-A4A07670E0F6}" destId="{2D927061-231E-4BDD-9CD1-902AFD12C18A}" srcOrd="1" destOrd="0" presId="urn:microsoft.com/office/officeart/2005/8/layout/hList1"/>
    <dgm:cxn modelId="{5C32D8D6-A329-44F2-B0D6-E0DD66BCF1C1}" type="presParOf" srcId="{42231BCD-938D-4444-9775-A4A07670E0F6}" destId="{B1BACBE3-11C2-46CD-BFD3-FCE77CB9E003}" srcOrd="2" destOrd="0" presId="urn:microsoft.com/office/officeart/2005/8/layout/hList1"/>
    <dgm:cxn modelId="{C750A129-6953-472F-A3FF-B99E252A6AB9}" type="presParOf" srcId="{B1BACBE3-11C2-46CD-BFD3-FCE77CB9E003}" destId="{CF695910-6538-46CC-B8CC-368689D017DF}" srcOrd="0" destOrd="0" presId="urn:microsoft.com/office/officeart/2005/8/layout/hList1"/>
    <dgm:cxn modelId="{CE5D86D1-1069-40FC-B9A8-EA1CD43B0FA9}" type="presParOf" srcId="{B1BACBE3-11C2-46CD-BFD3-FCE77CB9E003}" destId="{1224BCB8-6920-4EFF-B7C6-4CC859BC1553}" srcOrd="1" destOrd="0" presId="urn:microsoft.com/office/officeart/2005/8/layout/hList1"/>
    <dgm:cxn modelId="{66BAB4CB-6F88-44D9-BA3C-0500C8788B43}" type="presParOf" srcId="{42231BCD-938D-4444-9775-A4A07670E0F6}" destId="{5B7CFDC3-9E4C-45D2-B930-6ADA8ED9CEED}" srcOrd="3" destOrd="0" presId="urn:microsoft.com/office/officeart/2005/8/layout/hList1"/>
    <dgm:cxn modelId="{97D3E27A-E795-4A33-8107-7F7418AC5B14}" type="presParOf" srcId="{42231BCD-938D-4444-9775-A4A07670E0F6}" destId="{39EF1272-88A2-4873-8BE6-0CFF0712C9BD}" srcOrd="4" destOrd="0" presId="urn:microsoft.com/office/officeart/2005/8/layout/hList1"/>
    <dgm:cxn modelId="{4BCB63A2-BBF5-46D1-B452-BFCE4D0A92D4}" type="presParOf" srcId="{39EF1272-88A2-4873-8BE6-0CFF0712C9BD}" destId="{F94C1823-B299-4AA0-B223-C8EDC9A49779}" srcOrd="0" destOrd="0" presId="urn:microsoft.com/office/officeart/2005/8/layout/hList1"/>
    <dgm:cxn modelId="{7294CE86-E715-44D6-BF1A-F4222B4E28CF}" type="presParOf" srcId="{39EF1272-88A2-4873-8BE6-0CFF0712C9BD}" destId="{D1AC86E4-1C56-4811-A17E-FBCB1BEBC1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1E347F-9D48-4865-846D-DE46905C2258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127785-6FD8-4E61-8B80-4764D755709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/>
            <a:t>Organizational structure</a:t>
          </a:r>
        </a:p>
      </dgm:t>
    </dgm:pt>
    <dgm:pt modelId="{B5C15964-DC80-4ED4-98F1-C4DD0204ADCA}" type="parTrans" cxnId="{AF194410-253F-408A-B183-9BE33A783A2B}">
      <dgm:prSet/>
      <dgm:spPr/>
      <dgm:t>
        <a:bodyPr/>
        <a:lstStyle/>
        <a:p>
          <a:endParaRPr lang="en-US"/>
        </a:p>
      </dgm:t>
    </dgm:pt>
    <dgm:pt modelId="{D7716F30-6E06-4BCD-B627-89D3D2505F44}" type="sibTrans" cxnId="{AF194410-253F-408A-B183-9BE33A783A2B}">
      <dgm:prSet/>
      <dgm:spPr/>
      <dgm:t>
        <a:bodyPr/>
        <a:lstStyle/>
        <a:p>
          <a:endParaRPr lang="en-US"/>
        </a:p>
      </dgm:t>
    </dgm:pt>
    <dgm:pt modelId="{23CAA19D-6B70-4C13-B4B8-068348A67A5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/>
            <a:t>Resources</a:t>
          </a:r>
        </a:p>
      </dgm:t>
    </dgm:pt>
    <dgm:pt modelId="{A2D4CB6D-A73F-44C0-9F37-55022100EC2E}" type="parTrans" cxnId="{8C022ABB-4C60-4B7B-A38A-2B1C124D7224}">
      <dgm:prSet/>
      <dgm:spPr/>
      <dgm:t>
        <a:bodyPr/>
        <a:lstStyle/>
        <a:p>
          <a:endParaRPr lang="en-US"/>
        </a:p>
      </dgm:t>
    </dgm:pt>
    <dgm:pt modelId="{8670CD0B-F476-450E-8AB9-1BF304C1CA3E}" type="sibTrans" cxnId="{8C022ABB-4C60-4B7B-A38A-2B1C124D7224}">
      <dgm:prSet/>
      <dgm:spPr/>
      <dgm:t>
        <a:bodyPr/>
        <a:lstStyle/>
        <a:p>
          <a:endParaRPr lang="en-US"/>
        </a:p>
      </dgm:t>
    </dgm:pt>
    <dgm:pt modelId="{2EEB8D6F-2C60-401D-B09D-46D3F28D044E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dirty="0"/>
            <a:t>Tasks and</a:t>
          </a:r>
          <a:br>
            <a:rPr lang="en-US" dirty="0"/>
          </a:br>
          <a:r>
            <a:rPr lang="en-US" dirty="0"/>
            <a:t>functions</a:t>
          </a:r>
        </a:p>
      </dgm:t>
    </dgm:pt>
    <dgm:pt modelId="{92038D75-BE82-4C5E-92A8-C3504D1497E3}" type="parTrans" cxnId="{FE25939B-978C-42BB-A24F-C77D3388E456}">
      <dgm:prSet/>
      <dgm:spPr/>
      <dgm:t>
        <a:bodyPr/>
        <a:lstStyle/>
        <a:p>
          <a:endParaRPr lang="en-US"/>
        </a:p>
      </dgm:t>
    </dgm:pt>
    <dgm:pt modelId="{D004A31A-6235-4F33-A592-0DF8612D008B}" type="sibTrans" cxnId="{FE25939B-978C-42BB-A24F-C77D3388E456}">
      <dgm:prSet/>
      <dgm:spPr/>
      <dgm:t>
        <a:bodyPr/>
        <a:lstStyle/>
        <a:p>
          <a:endParaRPr lang="en-US"/>
        </a:p>
      </dgm:t>
    </dgm:pt>
    <dgm:pt modelId="{4D31793E-981F-44D8-B4C0-2F4984F89DA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Users of IR Information and Knowledge</a:t>
          </a:r>
        </a:p>
      </dgm:t>
    </dgm:pt>
    <dgm:pt modelId="{4F44D2A7-B633-4E98-A295-9FAE1F2B5CF1}" type="parTrans" cxnId="{BF90CD00-2917-477F-8B56-CBE3502BCD03}">
      <dgm:prSet/>
      <dgm:spPr/>
      <dgm:t>
        <a:bodyPr/>
        <a:lstStyle/>
        <a:p>
          <a:endParaRPr lang="en-US"/>
        </a:p>
      </dgm:t>
    </dgm:pt>
    <dgm:pt modelId="{E974FDB6-AE13-45A8-8744-17931EF3C624}" type="sibTrans" cxnId="{BF90CD00-2917-477F-8B56-CBE3502BCD03}">
      <dgm:prSet/>
      <dgm:spPr/>
      <dgm:t>
        <a:bodyPr/>
        <a:lstStyle/>
        <a:p>
          <a:endParaRPr lang="en-US"/>
        </a:p>
      </dgm:t>
    </dgm:pt>
    <dgm:pt modelId="{4B64B422-7326-49D1-AB1D-AE54038D2E6A}" type="pres">
      <dgm:prSet presAssocID="{211E347F-9D48-4865-846D-DE46905C22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AD741-B3AB-40F5-93EA-ED84C8B3BDD7}" type="pres">
      <dgm:prSet presAssocID="{211E347F-9D48-4865-846D-DE46905C2258}" presName="fgShape" presStyleLbl="fgShp" presStyleIdx="0" presStyleCnt="1"/>
      <dgm:spPr>
        <a:noFill/>
        <a:ln>
          <a:noFill/>
        </a:ln>
      </dgm:spPr>
    </dgm:pt>
    <dgm:pt modelId="{DD2B2A16-EB79-44D2-B65A-24C003902BFE}" type="pres">
      <dgm:prSet presAssocID="{211E347F-9D48-4865-846D-DE46905C2258}" presName="linComp" presStyleCnt="0"/>
      <dgm:spPr/>
    </dgm:pt>
    <dgm:pt modelId="{C3EB0DD6-2197-4636-9B1A-CB53FE6FF65D}" type="pres">
      <dgm:prSet presAssocID="{6F127785-6FD8-4E61-8B80-4764D755709C}" presName="compNode" presStyleCnt="0"/>
      <dgm:spPr/>
    </dgm:pt>
    <dgm:pt modelId="{1265E370-E348-4E0D-A53D-19CD12BC5EB2}" type="pres">
      <dgm:prSet presAssocID="{6F127785-6FD8-4E61-8B80-4764D755709C}" presName="bkgdShape" presStyleLbl="node1" presStyleIdx="0" presStyleCnt="4"/>
      <dgm:spPr/>
      <dgm:t>
        <a:bodyPr/>
        <a:lstStyle/>
        <a:p>
          <a:endParaRPr lang="en-US"/>
        </a:p>
      </dgm:t>
    </dgm:pt>
    <dgm:pt modelId="{77BA29B1-09C8-45AC-AA49-34A0D845B8DF}" type="pres">
      <dgm:prSet presAssocID="{6F127785-6FD8-4E61-8B80-4764D75570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B2625-01C7-40BA-8DCA-E35183B4C911}" type="pres">
      <dgm:prSet presAssocID="{6F127785-6FD8-4E61-8B80-4764D755709C}" presName="invisiNode" presStyleLbl="node1" presStyleIdx="0" presStyleCnt="4"/>
      <dgm:spPr/>
    </dgm:pt>
    <dgm:pt modelId="{FB216FD1-4419-47FD-8C27-8256B50EE1FC}" type="pres">
      <dgm:prSet presAssocID="{6F127785-6FD8-4E61-8B80-4764D755709C}" presName="imagNode" presStyleLbl="fgImgPlace1" presStyleIdx="0" presStyleCnt="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38D93-6645-4DD2-9FE7-05C7192465DA}" type="pres">
      <dgm:prSet presAssocID="{D7716F30-6E06-4BCD-B627-89D3D2505F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4EE7FE-18DA-4F6B-97AF-B8CA0ED3A059}" type="pres">
      <dgm:prSet presAssocID="{23CAA19D-6B70-4C13-B4B8-068348A67A50}" presName="compNode" presStyleCnt="0"/>
      <dgm:spPr/>
    </dgm:pt>
    <dgm:pt modelId="{11521C58-D0C4-4879-A013-790DBF0313A9}" type="pres">
      <dgm:prSet presAssocID="{23CAA19D-6B70-4C13-B4B8-068348A67A50}" presName="bkgdShape" presStyleLbl="node1" presStyleIdx="1" presStyleCnt="4"/>
      <dgm:spPr/>
      <dgm:t>
        <a:bodyPr/>
        <a:lstStyle/>
        <a:p>
          <a:endParaRPr lang="en-US"/>
        </a:p>
      </dgm:t>
    </dgm:pt>
    <dgm:pt modelId="{39486B08-3C8B-4D34-8091-E9CFCDA8B029}" type="pres">
      <dgm:prSet presAssocID="{23CAA19D-6B70-4C13-B4B8-068348A67A5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A8DD-1DAC-4BBC-B415-9DAAEEA59661}" type="pres">
      <dgm:prSet presAssocID="{23CAA19D-6B70-4C13-B4B8-068348A67A50}" presName="invisiNode" presStyleLbl="node1" presStyleIdx="1" presStyleCnt="4"/>
      <dgm:spPr/>
    </dgm:pt>
    <dgm:pt modelId="{CDD2B538-3B44-40D7-A20A-E824523649FF}" type="pres">
      <dgm:prSet presAssocID="{23CAA19D-6B70-4C13-B4B8-068348A67A50}" presName="imagNode" presStyleLbl="fgImgPlace1" presStyleIdx="1" presStyleCnt="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412920-E67C-47B4-AE2F-0B479E87F239}" type="pres">
      <dgm:prSet presAssocID="{8670CD0B-F476-450E-8AB9-1BF304C1C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53AF25-229D-4B61-9C6D-785C0BBD8569}" type="pres">
      <dgm:prSet presAssocID="{2EEB8D6F-2C60-401D-B09D-46D3F28D044E}" presName="compNode" presStyleCnt="0"/>
      <dgm:spPr/>
    </dgm:pt>
    <dgm:pt modelId="{71BBDBA3-0067-423E-9208-EAFB3A80D6BA}" type="pres">
      <dgm:prSet presAssocID="{2EEB8D6F-2C60-401D-B09D-46D3F28D044E}" presName="bkgdShape" presStyleLbl="node1" presStyleIdx="2" presStyleCnt="4"/>
      <dgm:spPr/>
      <dgm:t>
        <a:bodyPr/>
        <a:lstStyle/>
        <a:p>
          <a:endParaRPr lang="en-US"/>
        </a:p>
      </dgm:t>
    </dgm:pt>
    <dgm:pt modelId="{E59A97D4-C645-48A7-9835-CA0F821F5D2D}" type="pres">
      <dgm:prSet presAssocID="{2EEB8D6F-2C60-401D-B09D-46D3F28D044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BE9B-D94E-4DF4-AE98-B86A1E15C67C}" type="pres">
      <dgm:prSet presAssocID="{2EEB8D6F-2C60-401D-B09D-46D3F28D044E}" presName="invisiNode" presStyleLbl="node1" presStyleIdx="2" presStyleCnt="4"/>
      <dgm:spPr/>
    </dgm:pt>
    <dgm:pt modelId="{FF7CF18B-A9D1-4B09-81D3-E15D598F037E}" type="pres">
      <dgm:prSet presAssocID="{2EEB8D6F-2C60-401D-B09D-46D3F28D044E}" presName="imagNode" presStyleLbl="fgImgPlace1" presStyleIdx="2" presStyleCnt="4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39B047-B4C0-479F-9C5B-5269DF8C6990}" type="pres">
      <dgm:prSet presAssocID="{D004A31A-6235-4F33-A592-0DF8612D00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80A24-C3E0-45AB-9A25-7E446CA70C38}" type="pres">
      <dgm:prSet presAssocID="{4D31793E-981F-44D8-B4C0-2F4984F89DA5}" presName="compNode" presStyleCnt="0"/>
      <dgm:spPr/>
    </dgm:pt>
    <dgm:pt modelId="{C70656C1-466A-4ECC-B15D-67F4C98B72BA}" type="pres">
      <dgm:prSet presAssocID="{4D31793E-981F-44D8-B4C0-2F4984F89DA5}" presName="bkgdShape" presStyleLbl="node1" presStyleIdx="3" presStyleCnt="4"/>
      <dgm:spPr/>
      <dgm:t>
        <a:bodyPr/>
        <a:lstStyle/>
        <a:p>
          <a:endParaRPr lang="en-US"/>
        </a:p>
      </dgm:t>
    </dgm:pt>
    <dgm:pt modelId="{0E469A71-38C4-4AE1-AA02-85A048C65E6A}" type="pres">
      <dgm:prSet presAssocID="{4D31793E-981F-44D8-B4C0-2F4984F89DA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9F43A-3DE1-4480-8298-934E7960A0C1}" type="pres">
      <dgm:prSet presAssocID="{4D31793E-981F-44D8-B4C0-2F4984F89DA5}" presName="invisiNode" presStyleLbl="node1" presStyleIdx="3" presStyleCnt="4"/>
      <dgm:spPr/>
    </dgm:pt>
    <dgm:pt modelId="{64B86054-6DDE-47FD-A879-6B5965870F62}" type="pres">
      <dgm:prSet presAssocID="{4D31793E-981F-44D8-B4C0-2F4984F89DA5}" presName="imagNode" presStyleLbl="fgImgPlace1" presStyleIdx="3" presStyleCnt="4"/>
      <dgm:spPr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FBC01C2-748D-4082-9063-FE8FFBC24BBD}" type="presOf" srcId="{23CAA19D-6B70-4C13-B4B8-068348A67A50}" destId="{39486B08-3C8B-4D34-8091-E9CFCDA8B029}" srcOrd="1" destOrd="0" presId="urn:microsoft.com/office/officeart/2005/8/layout/hList7"/>
    <dgm:cxn modelId="{22D27574-55D1-4FDD-91E4-599004454E20}" type="presOf" srcId="{211E347F-9D48-4865-846D-DE46905C2258}" destId="{4B64B422-7326-49D1-AB1D-AE54038D2E6A}" srcOrd="0" destOrd="0" presId="urn:microsoft.com/office/officeart/2005/8/layout/hList7"/>
    <dgm:cxn modelId="{0D1D0295-3F5D-4518-9C9A-3D1B42D6EEB5}" type="presOf" srcId="{4D31793E-981F-44D8-B4C0-2F4984F89DA5}" destId="{0E469A71-38C4-4AE1-AA02-85A048C65E6A}" srcOrd="1" destOrd="0" presId="urn:microsoft.com/office/officeart/2005/8/layout/hList7"/>
    <dgm:cxn modelId="{6EAF1557-52B3-478B-B1F6-304DC9EC50D2}" type="presOf" srcId="{D7716F30-6E06-4BCD-B627-89D3D2505F44}" destId="{87338D93-6645-4DD2-9FE7-05C7192465DA}" srcOrd="0" destOrd="0" presId="urn:microsoft.com/office/officeart/2005/8/layout/hList7"/>
    <dgm:cxn modelId="{BF90CD00-2917-477F-8B56-CBE3502BCD03}" srcId="{211E347F-9D48-4865-846D-DE46905C2258}" destId="{4D31793E-981F-44D8-B4C0-2F4984F89DA5}" srcOrd="3" destOrd="0" parTransId="{4F44D2A7-B633-4E98-A295-9FAE1F2B5CF1}" sibTransId="{E974FDB6-AE13-45A8-8744-17931EF3C624}"/>
    <dgm:cxn modelId="{FE25939B-978C-42BB-A24F-C77D3388E456}" srcId="{211E347F-9D48-4865-846D-DE46905C2258}" destId="{2EEB8D6F-2C60-401D-B09D-46D3F28D044E}" srcOrd="2" destOrd="0" parTransId="{92038D75-BE82-4C5E-92A8-C3504D1497E3}" sibTransId="{D004A31A-6235-4F33-A592-0DF8612D008B}"/>
    <dgm:cxn modelId="{F48529B5-CE11-4176-B732-8E2C0D338D4D}" type="presOf" srcId="{2EEB8D6F-2C60-401D-B09D-46D3F28D044E}" destId="{E59A97D4-C645-48A7-9835-CA0F821F5D2D}" srcOrd="1" destOrd="0" presId="urn:microsoft.com/office/officeart/2005/8/layout/hList7"/>
    <dgm:cxn modelId="{9AB400D3-8E8B-4D43-A199-DC15B6BF8E80}" type="presOf" srcId="{2EEB8D6F-2C60-401D-B09D-46D3F28D044E}" destId="{71BBDBA3-0067-423E-9208-EAFB3A80D6BA}" srcOrd="0" destOrd="0" presId="urn:microsoft.com/office/officeart/2005/8/layout/hList7"/>
    <dgm:cxn modelId="{1500FB10-F232-4C15-B3A5-7837AD0A07AC}" type="presOf" srcId="{4D31793E-981F-44D8-B4C0-2F4984F89DA5}" destId="{C70656C1-466A-4ECC-B15D-67F4C98B72BA}" srcOrd="0" destOrd="0" presId="urn:microsoft.com/office/officeart/2005/8/layout/hList7"/>
    <dgm:cxn modelId="{AF194410-253F-408A-B183-9BE33A783A2B}" srcId="{211E347F-9D48-4865-846D-DE46905C2258}" destId="{6F127785-6FD8-4E61-8B80-4764D755709C}" srcOrd="0" destOrd="0" parTransId="{B5C15964-DC80-4ED4-98F1-C4DD0204ADCA}" sibTransId="{D7716F30-6E06-4BCD-B627-89D3D2505F44}"/>
    <dgm:cxn modelId="{8ABAF494-908C-48A5-AC97-73336E8E35F3}" type="presOf" srcId="{23CAA19D-6B70-4C13-B4B8-068348A67A50}" destId="{11521C58-D0C4-4879-A013-790DBF0313A9}" srcOrd="0" destOrd="0" presId="urn:microsoft.com/office/officeart/2005/8/layout/hList7"/>
    <dgm:cxn modelId="{8C022ABB-4C60-4B7B-A38A-2B1C124D7224}" srcId="{211E347F-9D48-4865-846D-DE46905C2258}" destId="{23CAA19D-6B70-4C13-B4B8-068348A67A50}" srcOrd="1" destOrd="0" parTransId="{A2D4CB6D-A73F-44C0-9F37-55022100EC2E}" sibTransId="{8670CD0B-F476-450E-8AB9-1BF304C1CA3E}"/>
    <dgm:cxn modelId="{FCBB9D78-51A5-451A-80E7-BAA59C3BA679}" type="presOf" srcId="{8670CD0B-F476-450E-8AB9-1BF304C1CA3E}" destId="{89412920-E67C-47B4-AE2F-0B479E87F239}" srcOrd="0" destOrd="0" presId="urn:microsoft.com/office/officeart/2005/8/layout/hList7"/>
    <dgm:cxn modelId="{9A10ACD7-1D90-478C-BD39-D59601B85C77}" type="presOf" srcId="{6F127785-6FD8-4E61-8B80-4764D755709C}" destId="{1265E370-E348-4E0D-A53D-19CD12BC5EB2}" srcOrd="0" destOrd="0" presId="urn:microsoft.com/office/officeart/2005/8/layout/hList7"/>
    <dgm:cxn modelId="{4E757B6D-3FB5-485C-B912-6E917B083CA2}" type="presOf" srcId="{6F127785-6FD8-4E61-8B80-4764D755709C}" destId="{77BA29B1-09C8-45AC-AA49-34A0D845B8DF}" srcOrd="1" destOrd="0" presId="urn:microsoft.com/office/officeart/2005/8/layout/hList7"/>
    <dgm:cxn modelId="{991F81EF-B4EE-40E1-A403-549BBC42DE3E}" type="presOf" srcId="{D004A31A-6235-4F33-A592-0DF8612D008B}" destId="{ED39B047-B4C0-479F-9C5B-5269DF8C6990}" srcOrd="0" destOrd="0" presId="urn:microsoft.com/office/officeart/2005/8/layout/hList7"/>
    <dgm:cxn modelId="{88B2FBE6-B9F1-426D-A8E2-2EB267D879E7}" type="presParOf" srcId="{4B64B422-7326-49D1-AB1D-AE54038D2E6A}" destId="{831AD741-B3AB-40F5-93EA-ED84C8B3BDD7}" srcOrd="0" destOrd="0" presId="urn:microsoft.com/office/officeart/2005/8/layout/hList7"/>
    <dgm:cxn modelId="{1275DEEE-742C-40CB-8F76-817DA6668B60}" type="presParOf" srcId="{4B64B422-7326-49D1-AB1D-AE54038D2E6A}" destId="{DD2B2A16-EB79-44D2-B65A-24C003902BFE}" srcOrd="1" destOrd="0" presId="urn:microsoft.com/office/officeart/2005/8/layout/hList7"/>
    <dgm:cxn modelId="{18B28538-0A84-441E-B6AA-74C1305D8CBB}" type="presParOf" srcId="{DD2B2A16-EB79-44D2-B65A-24C003902BFE}" destId="{C3EB0DD6-2197-4636-9B1A-CB53FE6FF65D}" srcOrd="0" destOrd="0" presId="urn:microsoft.com/office/officeart/2005/8/layout/hList7"/>
    <dgm:cxn modelId="{FEC2FEE8-E0F1-4F38-B609-B5E13BD0DCF2}" type="presParOf" srcId="{C3EB0DD6-2197-4636-9B1A-CB53FE6FF65D}" destId="{1265E370-E348-4E0D-A53D-19CD12BC5EB2}" srcOrd="0" destOrd="0" presId="urn:microsoft.com/office/officeart/2005/8/layout/hList7"/>
    <dgm:cxn modelId="{EC795E2B-80C9-416C-AD69-3019FC6B00A9}" type="presParOf" srcId="{C3EB0DD6-2197-4636-9B1A-CB53FE6FF65D}" destId="{77BA29B1-09C8-45AC-AA49-34A0D845B8DF}" srcOrd="1" destOrd="0" presId="urn:microsoft.com/office/officeart/2005/8/layout/hList7"/>
    <dgm:cxn modelId="{67BC9AAA-AE3C-4A52-823E-EA8CABF22C4C}" type="presParOf" srcId="{C3EB0DD6-2197-4636-9B1A-CB53FE6FF65D}" destId="{26DB2625-01C7-40BA-8DCA-E35183B4C911}" srcOrd="2" destOrd="0" presId="urn:microsoft.com/office/officeart/2005/8/layout/hList7"/>
    <dgm:cxn modelId="{7428DC17-F422-4DF1-A4BB-7ACADFCF95AF}" type="presParOf" srcId="{C3EB0DD6-2197-4636-9B1A-CB53FE6FF65D}" destId="{FB216FD1-4419-47FD-8C27-8256B50EE1FC}" srcOrd="3" destOrd="0" presId="urn:microsoft.com/office/officeart/2005/8/layout/hList7"/>
    <dgm:cxn modelId="{C164D9C0-28E7-4DB7-8712-025E1E991486}" type="presParOf" srcId="{DD2B2A16-EB79-44D2-B65A-24C003902BFE}" destId="{87338D93-6645-4DD2-9FE7-05C7192465DA}" srcOrd="1" destOrd="0" presId="urn:microsoft.com/office/officeart/2005/8/layout/hList7"/>
    <dgm:cxn modelId="{BC486141-0B31-4B24-8FE7-5B2C1B3588A7}" type="presParOf" srcId="{DD2B2A16-EB79-44D2-B65A-24C003902BFE}" destId="{8F4EE7FE-18DA-4F6B-97AF-B8CA0ED3A059}" srcOrd="2" destOrd="0" presId="urn:microsoft.com/office/officeart/2005/8/layout/hList7"/>
    <dgm:cxn modelId="{994DBBC5-E647-4094-8605-71025D43F6C6}" type="presParOf" srcId="{8F4EE7FE-18DA-4F6B-97AF-B8CA0ED3A059}" destId="{11521C58-D0C4-4879-A013-790DBF0313A9}" srcOrd="0" destOrd="0" presId="urn:microsoft.com/office/officeart/2005/8/layout/hList7"/>
    <dgm:cxn modelId="{FEB190D7-76C5-45EE-88E4-54A71492565D}" type="presParOf" srcId="{8F4EE7FE-18DA-4F6B-97AF-B8CA0ED3A059}" destId="{39486B08-3C8B-4D34-8091-E9CFCDA8B029}" srcOrd="1" destOrd="0" presId="urn:microsoft.com/office/officeart/2005/8/layout/hList7"/>
    <dgm:cxn modelId="{FC012B69-A839-4B48-BF27-1F3F0D98F213}" type="presParOf" srcId="{8F4EE7FE-18DA-4F6B-97AF-B8CA0ED3A059}" destId="{8C8CA8DD-1DAC-4BBC-B415-9DAAEEA59661}" srcOrd="2" destOrd="0" presId="urn:microsoft.com/office/officeart/2005/8/layout/hList7"/>
    <dgm:cxn modelId="{A10304BC-AA81-41B0-93AA-249FE1AD7C03}" type="presParOf" srcId="{8F4EE7FE-18DA-4F6B-97AF-B8CA0ED3A059}" destId="{CDD2B538-3B44-40D7-A20A-E824523649FF}" srcOrd="3" destOrd="0" presId="urn:microsoft.com/office/officeart/2005/8/layout/hList7"/>
    <dgm:cxn modelId="{376DCD34-4CD1-4F13-8943-4BA338A7FA55}" type="presParOf" srcId="{DD2B2A16-EB79-44D2-B65A-24C003902BFE}" destId="{89412920-E67C-47B4-AE2F-0B479E87F239}" srcOrd="3" destOrd="0" presId="urn:microsoft.com/office/officeart/2005/8/layout/hList7"/>
    <dgm:cxn modelId="{C3DB438E-9952-4C67-9347-D85D2B0852E2}" type="presParOf" srcId="{DD2B2A16-EB79-44D2-B65A-24C003902BFE}" destId="{8953AF25-229D-4B61-9C6D-785C0BBD8569}" srcOrd="4" destOrd="0" presId="urn:microsoft.com/office/officeart/2005/8/layout/hList7"/>
    <dgm:cxn modelId="{18CD4743-8597-4293-8F81-125F33ED891F}" type="presParOf" srcId="{8953AF25-229D-4B61-9C6D-785C0BBD8569}" destId="{71BBDBA3-0067-423E-9208-EAFB3A80D6BA}" srcOrd="0" destOrd="0" presId="urn:microsoft.com/office/officeart/2005/8/layout/hList7"/>
    <dgm:cxn modelId="{3B7FE2B2-AB5E-4D6A-A469-5C4D0A1DB1C6}" type="presParOf" srcId="{8953AF25-229D-4B61-9C6D-785C0BBD8569}" destId="{E59A97D4-C645-48A7-9835-CA0F821F5D2D}" srcOrd="1" destOrd="0" presId="urn:microsoft.com/office/officeart/2005/8/layout/hList7"/>
    <dgm:cxn modelId="{4614F7AB-0BF9-4CCE-BE7F-6EAEB98FE5A8}" type="presParOf" srcId="{8953AF25-229D-4B61-9C6D-785C0BBD8569}" destId="{42B1BE9B-D94E-4DF4-AE98-B86A1E15C67C}" srcOrd="2" destOrd="0" presId="urn:microsoft.com/office/officeart/2005/8/layout/hList7"/>
    <dgm:cxn modelId="{C9D296B4-9A98-4AC1-B6EE-A175B190F8A1}" type="presParOf" srcId="{8953AF25-229D-4B61-9C6D-785C0BBD8569}" destId="{FF7CF18B-A9D1-4B09-81D3-E15D598F037E}" srcOrd="3" destOrd="0" presId="urn:microsoft.com/office/officeart/2005/8/layout/hList7"/>
    <dgm:cxn modelId="{B88D90C3-EF01-48F9-98A2-1F7197442022}" type="presParOf" srcId="{DD2B2A16-EB79-44D2-B65A-24C003902BFE}" destId="{ED39B047-B4C0-479F-9C5B-5269DF8C6990}" srcOrd="5" destOrd="0" presId="urn:microsoft.com/office/officeart/2005/8/layout/hList7"/>
    <dgm:cxn modelId="{75ADAD50-C666-4431-A3B5-FBE3B9AD84E0}" type="presParOf" srcId="{DD2B2A16-EB79-44D2-B65A-24C003902BFE}" destId="{30E80A24-C3E0-45AB-9A25-7E446CA70C38}" srcOrd="6" destOrd="0" presId="urn:microsoft.com/office/officeart/2005/8/layout/hList7"/>
    <dgm:cxn modelId="{50E5EAF9-FC3A-4176-BE06-75B1CE44F0FE}" type="presParOf" srcId="{30E80A24-C3E0-45AB-9A25-7E446CA70C38}" destId="{C70656C1-466A-4ECC-B15D-67F4C98B72BA}" srcOrd="0" destOrd="0" presId="urn:microsoft.com/office/officeart/2005/8/layout/hList7"/>
    <dgm:cxn modelId="{692CCDD6-B72B-49A2-8BE4-61D375775539}" type="presParOf" srcId="{30E80A24-C3E0-45AB-9A25-7E446CA70C38}" destId="{0E469A71-38C4-4AE1-AA02-85A048C65E6A}" srcOrd="1" destOrd="0" presId="urn:microsoft.com/office/officeart/2005/8/layout/hList7"/>
    <dgm:cxn modelId="{4C2FB7C9-FD3F-4A7D-B978-E38D55C590CC}" type="presParOf" srcId="{30E80A24-C3E0-45AB-9A25-7E446CA70C38}" destId="{F039F43A-3DE1-4480-8298-934E7960A0C1}" srcOrd="2" destOrd="0" presId="urn:microsoft.com/office/officeart/2005/8/layout/hList7"/>
    <dgm:cxn modelId="{11824909-E2CD-4D8F-842B-529F95C16B57}" type="presParOf" srcId="{30E80A24-C3E0-45AB-9A25-7E446CA70C38}" destId="{64B86054-6DDE-47FD-A879-6B5965870F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1E347F-9D48-4865-846D-DE46905C2258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127785-6FD8-4E61-8B80-4764D755709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/>
            <a:t>Organizational structure</a:t>
          </a:r>
        </a:p>
      </dgm:t>
    </dgm:pt>
    <dgm:pt modelId="{B5C15964-DC80-4ED4-98F1-C4DD0204ADCA}" type="parTrans" cxnId="{AF194410-253F-408A-B183-9BE33A783A2B}">
      <dgm:prSet/>
      <dgm:spPr/>
      <dgm:t>
        <a:bodyPr/>
        <a:lstStyle/>
        <a:p>
          <a:endParaRPr lang="en-US"/>
        </a:p>
      </dgm:t>
    </dgm:pt>
    <dgm:pt modelId="{D7716F30-6E06-4BCD-B627-89D3D2505F44}" type="sibTrans" cxnId="{AF194410-253F-408A-B183-9BE33A783A2B}">
      <dgm:prSet/>
      <dgm:spPr/>
      <dgm:t>
        <a:bodyPr/>
        <a:lstStyle/>
        <a:p>
          <a:endParaRPr lang="en-US"/>
        </a:p>
      </dgm:t>
    </dgm:pt>
    <dgm:pt modelId="{23CAA19D-6B70-4C13-B4B8-068348A67A5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/>
            <a:t>Resources</a:t>
          </a:r>
        </a:p>
      </dgm:t>
    </dgm:pt>
    <dgm:pt modelId="{A2D4CB6D-A73F-44C0-9F37-55022100EC2E}" type="parTrans" cxnId="{8C022ABB-4C60-4B7B-A38A-2B1C124D7224}">
      <dgm:prSet/>
      <dgm:spPr/>
      <dgm:t>
        <a:bodyPr/>
        <a:lstStyle/>
        <a:p>
          <a:endParaRPr lang="en-US"/>
        </a:p>
      </dgm:t>
    </dgm:pt>
    <dgm:pt modelId="{8670CD0B-F476-450E-8AB9-1BF304C1CA3E}" type="sibTrans" cxnId="{8C022ABB-4C60-4B7B-A38A-2B1C124D7224}">
      <dgm:prSet/>
      <dgm:spPr/>
      <dgm:t>
        <a:bodyPr/>
        <a:lstStyle/>
        <a:p>
          <a:endParaRPr lang="en-US"/>
        </a:p>
      </dgm:t>
    </dgm:pt>
    <dgm:pt modelId="{2EEB8D6F-2C60-401D-B09D-46D3F28D044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Tasks and</a:t>
          </a:r>
          <a:br>
            <a:rPr lang="en-US" dirty="0"/>
          </a:br>
          <a:r>
            <a:rPr lang="en-US" dirty="0"/>
            <a:t>functions</a:t>
          </a:r>
        </a:p>
      </dgm:t>
    </dgm:pt>
    <dgm:pt modelId="{92038D75-BE82-4C5E-92A8-C3504D1497E3}" type="parTrans" cxnId="{FE25939B-978C-42BB-A24F-C77D3388E456}">
      <dgm:prSet/>
      <dgm:spPr/>
      <dgm:t>
        <a:bodyPr/>
        <a:lstStyle/>
        <a:p>
          <a:endParaRPr lang="en-US"/>
        </a:p>
      </dgm:t>
    </dgm:pt>
    <dgm:pt modelId="{D004A31A-6235-4F33-A592-0DF8612D008B}" type="sibTrans" cxnId="{FE25939B-978C-42BB-A24F-C77D3388E456}">
      <dgm:prSet/>
      <dgm:spPr/>
      <dgm:t>
        <a:bodyPr/>
        <a:lstStyle/>
        <a:p>
          <a:endParaRPr lang="en-US"/>
        </a:p>
      </dgm:t>
    </dgm:pt>
    <dgm:pt modelId="{4D31793E-981F-44D8-B4C0-2F4984F89DA5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dirty="0"/>
            <a:t>Users of IR Information and Knowledge</a:t>
          </a:r>
        </a:p>
      </dgm:t>
    </dgm:pt>
    <dgm:pt modelId="{4F44D2A7-B633-4E98-A295-9FAE1F2B5CF1}" type="parTrans" cxnId="{BF90CD00-2917-477F-8B56-CBE3502BCD03}">
      <dgm:prSet/>
      <dgm:spPr/>
      <dgm:t>
        <a:bodyPr/>
        <a:lstStyle/>
        <a:p>
          <a:endParaRPr lang="en-US"/>
        </a:p>
      </dgm:t>
    </dgm:pt>
    <dgm:pt modelId="{E974FDB6-AE13-45A8-8744-17931EF3C624}" type="sibTrans" cxnId="{BF90CD00-2917-477F-8B56-CBE3502BCD03}">
      <dgm:prSet/>
      <dgm:spPr/>
      <dgm:t>
        <a:bodyPr/>
        <a:lstStyle/>
        <a:p>
          <a:endParaRPr lang="en-US"/>
        </a:p>
      </dgm:t>
    </dgm:pt>
    <dgm:pt modelId="{4B64B422-7326-49D1-AB1D-AE54038D2E6A}" type="pres">
      <dgm:prSet presAssocID="{211E347F-9D48-4865-846D-DE46905C22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AD741-B3AB-40F5-93EA-ED84C8B3BDD7}" type="pres">
      <dgm:prSet presAssocID="{211E347F-9D48-4865-846D-DE46905C2258}" presName="fgShape" presStyleLbl="fgShp" presStyleIdx="0" presStyleCnt="1"/>
      <dgm:spPr>
        <a:noFill/>
        <a:ln>
          <a:noFill/>
        </a:ln>
      </dgm:spPr>
    </dgm:pt>
    <dgm:pt modelId="{DD2B2A16-EB79-44D2-B65A-24C003902BFE}" type="pres">
      <dgm:prSet presAssocID="{211E347F-9D48-4865-846D-DE46905C2258}" presName="linComp" presStyleCnt="0"/>
      <dgm:spPr/>
    </dgm:pt>
    <dgm:pt modelId="{C3EB0DD6-2197-4636-9B1A-CB53FE6FF65D}" type="pres">
      <dgm:prSet presAssocID="{6F127785-6FD8-4E61-8B80-4764D755709C}" presName="compNode" presStyleCnt="0"/>
      <dgm:spPr/>
    </dgm:pt>
    <dgm:pt modelId="{1265E370-E348-4E0D-A53D-19CD12BC5EB2}" type="pres">
      <dgm:prSet presAssocID="{6F127785-6FD8-4E61-8B80-4764D755709C}" presName="bkgdShape" presStyleLbl="node1" presStyleIdx="0" presStyleCnt="4"/>
      <dgm:spPr/>
      <dgm:t>
        <a:bodyPr/>
        <a:lstStyle/>
        <a:p>
          <a:endParaRPr lang="en-US"/>
        </a:p>
      </dgm:t>
    </dgm:pt>
    <dgm:pt modelId="{77BA29B1-09C8-45AC-AA49-34A0D845B8DF}" type="pres">
      <dgm:prSet presAssocID="{6F127785-6FD8-4E61-8B80-4764D75570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B2625-01C7-40BA-8DCA-E35183B4C911}" type="pres">
      <dgm:prSet presAssocID="{6F127785-6FD8-4E61-8B80-4764D755709C}" presName="invisiNode" presStyleLbl="node1" presStyleIdx="0" presStyleCnt="4"/>
      <dgm:spPr/>
    </dgm:pt>
    <dgm:pt modelId="{FB216FD1-4419-47FD-8C27-8256B50EE1FC}" type="pres">
      <dgm:prSet presAssocID="{6F127785-6FD8-4E61-8B80-4764D755709C}" presName="imagNode" presStyleLbl="fgImgPlace1" presStyleIdx="0" presStyleCnt="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38D93-6645-4DD2-9FE7-05C7192465DA}" type="pres">
      <dgm:prSet presAssocID="{D7716F30-6E06-4BCD-B627-89D3D2505F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4EE7FE-18DA-4F6B-97AF-B8CA0ED3A059}" type="pres">
      <dgm:prSet presAssocID="{23CAA19D-6B70-4C13-B4B8-068348A67A50}" presName="compNode" presStyleCnt="0"/>
      <dgm:spPr/>
    </dgm:pt>
    <dgm:pt modelId="{11521C58-D0C4-4879-A013-790DBF0313A9}" type="pres">
      <dgm:prSet presAssocID="{23CAA19D-6B70-4C13-B4B8-068348A67A50}" presName="bkgdShape" presStyleLbl="node1" presStyleIdx="1" presStyleCnt="4"/>
      <dgm:spPr/>
      <dgm:t>
        <a:bodyPr/>
        <a:lstStyle/>
        <a:p>
          <a:endParaRPr lang="en-US"/>
        </a:p>
      </dgm:t>
    </dgm:pt>
    <dgm:pt modelId="{39486B08-3C8B-4D34-8091-E9CFCDA8B029}" type="pres">
      <dgm:prSet presAssocID="{23CAA19D-6B70-4C13-B4B8-068348A67A5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A8DD-1DAC-4BBC-B415-9DAAEEA59661}" type="pres">
      <dgm:prSet presAssocID="{23CAA19D-6B70-4C13-B4B8-068348A67A50}" presName="invisiNode" presStyleLbl="node1" presStyleIdx="1" presStyleCnt="4"/>
      <dgm:spPr/>
    </dgm:pt>
    <dgm:pt modelId="{CDD2B538-3B44-40D7-A20A-E824523649FF}" type="pres">
      <dgm:prSet presAssocID="{23CAA19D-6B70-4C13-B4B8-068348A67A50}" presName="imagNode" presStyleLbl="fgImgPlace1" presStyleIdx="1" presStyleCnt="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412920-E67C-47B4-AE2F-0B479E87F239}" type="pres">
      <dgm:prSet presAssocID="{8670CD0B-F476-450E-8AB9-1BF304C1C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53AF25-229D-4B61-9C6D-785C0BBD8569}" type="pres">
      <dgm:prSet presAssocID="{2EEB8D6F-2C60-401D-B09D-46D3F28D044E}" presName="compNode" presStyleCnt="0"/>
      <dgm:spPr/>
    </dgm:pt>
    <dgm:pt modelId="{71BBDBA3-0067-423E-9208-EAFB3A80D6BA}" type="pres">
      <dgm:prSet presAssocID="{2EEB8D6F-2C60-401D-B09D-46D3F28D044E}" presName="bkgdShape" presStyleLbl="node1" presStyleIdx="2" presStyleCnt="4"/>
      <dgm:spPr/>
      <dgm:t>
        <a:bodyPr/>
        <a:lstStyle/>
        <a:p>
          <a:endParaRPr lang="en-US"/>
        </a:p>
      </dgm:t>
    </dgm:pt>
    <dgm:pt modelId="{E59A97D4-C645-48A7-9835-CA0F821F5D2D}" type="pres">
      <dgm:prSet presAssocID="{2EEB8D6F-2C60-401D-B09D-46D3F28D044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BE9B-D94E-4DF4-AE98-B86A1E15C67C}" type="pres">
      <dgm:prSet presAssocID="{2EEB8D6F-2C60-401D-B09D-46D3F28D044E}" presName="invisiNode" presStyleLbl="node1" presStyleIdx="2" presStyleCnt="4"/>
      <dgm:spPr/>
    </dgm:pt>
    <dgm:pt modelId="{FF7CF18B-A9D1-4B09-81D3-E15D598F037E}" type="pres">
      <dgm:prSet presAssocID="{2EEB8D6F-2C60-401D-B09D-46D3F28D044E}" presName="imagNode" presStyleLbl="fgImgPlace1" presStyleIdx="2" presStyleCnt="4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39B047-B4C0-479F-9C5B-5269DF8C6990}" type="pres">
      <dgm:prSet presAssocID="{D004A31A-6235-4F33-A592-0DF8612D00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80A24-C3E0-45AB-9A25-7E446CA70C38}" type="pres">
      <dgm:prSet presAssocID="{4D31793E-981F-44D8-B4C0-2F4984F89DA5}" presName="compNode" presStyleCnt="0"/>
      <dgm:spPr/>
    </dgm:pt>
    <dgm:pt modelId="{C70656C1-466A-4ECC-B15D-67F4C98B72BA}" type="pres">
      <dgm:prSet presAssocID="{4D31793E-981F-44D8-B4C0-2F4984F89DA5}" presName="bkgdShape" presStyleLbl="node1" presStyleIdx="3" presStyleCnt="4"/>
      <dgm:spPr/>
      <dgm:t>
        <a:bodyPr/>
        <a:lstStyle/>
        <a:p>
          <a:endParaRPr lang="en-US"/>
        </a:p>
      </dgm:t>
    </dgm:pt>
    <dgm:pt modelId="{0E469A71-38C4-4AE1-AA02-85A048C65E6A}" type="pres">
      <dgm:prSet presAssocID="{4D31793E-981F-44D8-B4C0-2F4984F89DA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9F43A-3DE1-4480-8298-934E7960A0C1}" type="pres">
      <dgm:prSet presAssocID="{4D31793E-981F-44D8-B4C0-2F4984F89DA5}" presName="invisiNode" presStyleLbl="node1" presStyleIdx="3" presStyleCnt="4"/>
      <dgm:spPr/>
    </dgm:pt>
    <dgm:pt modelId="{64B86054-6DDE-47FD-A879-6B5965870F62}" type="pres">
      <dgm:prSet presAssocID="{4D31793E-981F-44D8-B4C0-2F4984F89DA5}" presName="imagNode" presStyleLbl="fgImgPlace1" presStyleIdx="3" presStyleCnt="4"/>
      <dgm:spPr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8EDC94E-2B78-40DA-8EA1-E2221902A91F}" type="presOf" srcId="{23CAA19D-6B70-4C13-B4B8-068348A67A50}" destId="{11521C58-D0C4-4879-A013-790DBF0313A9}" srcOrd="0" destOrd="0" presId="urn:microsoft.com/office/officeart/2005/8/layout/hList7"/>
    <dgm:cxn modelId="{AAFE9B0B-2439-4553-94FA-439C0589799B}" type="presOf" srcId="{D7716F30-6E06-4BCD-B627-89D3D2505F44}" destId="{87338D93-6645-4DD2-9FE7-05C7192465DA}" srcOrd="0" destOrd="0" presId="urn:microsoft.com/office/officeart/2005/8/layout/hList7"/>
    <dgm:cxn modelId="{590FA7D6-0A5C-4EA7-9ED3-86C5560B9C49}" type="presOf" srcId="{211E347F-9D48-4865-846D-DE46905C2258}" destId="{4B64B422-7326-49D1-AB1D-AE54038D2E6A}" srcOrd="0" destOrd="0" presId="urn:microsoft.com/office/officeart/2005/8/layout/hList7"/>
    <dgm:cxn modelId="{34958588-A0E5-47BB-BAE0-2222FFBAB750}" type="presOf" srcId="{4D31793E-981F-44D8-B4C0-2F4984F89DA5}" destId="{0E469A71-38C4-4AE1-AA02-85A048C65E6A}" srcOrd="1" destOrd="0" presId="urn:microsoft.com/office/officeart/2005/8/layout/hList7"/>
    <dgm:cxn modelId="{BF90CD00-2917-477F-8B56-CBE3502BCD03}" srcId="{211E347F-9D48-4865-846D-DE46905C2258}" destId="{4D31793E-981F-44D8-B4C0-2F4984F89DA5}" srcOrd="3" destOrd="0" parTransId="{4F44D2A7-B633-4E98-A295-9FAE1F2B5CF1}" sibTransId="{E974FDB6-AE13-45A8-8744-17931EF3C624}"/>
    <dgm:cxn modelId="{AF87FC02-E2BF-4979-9593-6484DE9FA8F6}" type="presOf" srcId="{2EEB8D6F-2C60-401D-B09D-46D3F28D044E}" destId="{71BBDBA3-0067-423E-9208-EAFB3A80D6BA}" srcOrd="0" destOrd="0" presId="urn:microsoft.com/office/officeart/2005/8/layout/hList7"/>
    <dgm:cxn modelId="{8687CC8F-4711-4086-8D85-049E74472274}" type="presOf" srcId="{4D31793E-981F-44D8-B4C0-2F4984F89DA5}" destId="{C70656C1-466A-4ECC-B15D-67F4C98B72BA}" srcOrd="0" destOrd="0" presId="urn:microsoft.com/office/officeart/2005/8/layout/hList7"/>
    <dgm:cxn modelId="{8C022ABB-4C60-4B7B-A38A-2B1C124D7224}" srcId="{211E347F-9D48-4865-846D-DE46905C2258}" destId="{23CAA19D-6B70-4C13-B4B8-068348A67A50}" srcOrd="1" destOrd="0" parTransId="{A2D4CB6D-A73F-44C0-9F37-55022100EC2E}" sibTransId="{8670CD0B-F476-450E-8AB9-1BF304C1CA3E}"/>
    <dgm:cxn modelId="{1EE79BD3-07F4-4795-91EA-E88C1F124749}" type="presOf" srcId="{23CAA19D-6B70-4C13-B4B8-068348A67A50}" destId="{39486B08-3C8B-4D34-8091-E9CFCDA8B029}" srcOrd="1" destOrd="0" presId="urn:microsoft.com/office/officeart/2005/8/layout/hList7"/>
    <dgm:cxn modelId="{1E975BBC-AC88-4139-ACAF-9D3DA839C073}" type="presOf" srcId="{2EEB8D6F-2C60-401D-B09D-46D3F28D044E}" destId="{E59A97D4-C645-48A7-9835-CA0F821F5D2D}" srcOrd="1" destOrd="0" presId="urn:microsoft.com/office/officeart/2005/8/layout/hList7"/>
    <dgm:cxn modelId="{01EAC8EB-4915-4B7B-BE72-C4E1BD8EEF19}" type="presOf" srcId="{D004A31A-6235-4F33-A592-0DF8612D008B}" destId="{ED39B047-B4C0-479F-9C5B-5269DF8C6990}" srcOrd="0" destOrd="0" presId="urn:microsoft.com/office/officeart/2005/8/layout/hList7"/>
    <dgm:cxn modelId="{4996344F-EFFE-4F41-890E-AD3B71DD3801}" type="presOf" srcId="{6F127785-6FD8-4E61-8B80-4764D755709C}" destId="{77BA29B1-09C8-45AC-AA49-34A0D845B8DF}" srcOrd="1" destOrd="0" presId="urn:microsoft.com/office/officeart/2005/8/layout/hList7"/>
    <dgm:cxn modelId="{15DA5E51-8CFF-4B41-9C43-23A8BA93E68E}" type="presOf" srcId="{8670CD0B-F476-450E-8AB9-1BF304C1CA3E}" destId="{89412920-E67C-47B4-AE2F-0B479E87F239}" srcOrd="0" destOrd="0" presId="urn:microsoft.com/office/officeart/2005/8/layout/hList7"/>
    <dgm:cxn modelId="{FE25939B-978C-42BB-A24F-C77D3388E456}" srcId="{211E347F-9D48-4865-846D-DE46905C2258}" destId="{2EEB8D6F-2C60-401D-B09D-46D3F28D044E}" srcOrd="2" destOrd="0" parTransId="{92038D75-BE82-4C5E-92A8-C3504D1497E3}" sibTransId="{D004A31A-6235-4F33-A592-0DF8612D008B}"/>
    <dgm:cxn modelId="{AF194410-253F-408A-B183-9BE33A783A2B}" srcId="{211E347F-9D48-4865-846D-DE46905C2258}" destId="{6F127785-6FD8-4E61-8B80-4764D755709C}" srcOrd="0" destOrd="0" parTransId="{B5C15964-DC80-4ED4-98F1-C4DD0204ADCA}" sibTransId="{D7716F30-6E06-4BCD-B627-89D3D2505F44}"/>
    <dgm:cxn modelId="{30165579-FC3B-428E-A6F6-444694E0AB01}" type="presOf" srcId="{6F127785-6FD8-4E61-8B80-4764D755709C}" destId="{1265E370-E348-4E0D-A53D-19CD12BC5EB2}" srcOrd="0" destOrd="0" presId="urn:microsoft.com/office/officeart/2005/8/layout/hList7"/>
    <dgm:cxn modelId="{83066124-4AC7-4043-8453-7E9800F39266}" type="presParOf" srcId="{4B64B422-7326-49D1-AB1D-AE54038D2E6A}" destId="{831AD741-B3AB-40F5-93EA-ED84C8B3BDD7}" srcOrd="0" destOrd="0" presId="urn:microsoft.com/office/officeart/2005/8/layout/hList7"/>
    <dgm:cxn modelId="{7C795DF1-3259-422D-B286-4230466F38A2}" type="presParOf" srcId="{4B64B422-7326-49D1-AB1D-AE54038D2E6A}" destId="{DD2B2A16-EB79-44D2-B65A-24C003902BFE}" srcOrd="1" destOrd="0" presId="urn:microsoft.com/office/officeart/2005/8/layout/hList7"/>
    <dgm:cxn modelId="{718AC98B-E439-414C-8C30-D0FFA96668D9}" type="presParOf" srcId="{DD2B2A16-EB79-44D2-B65A-24C003902BFE}" destId="{C3EB0DD6-2197-4636-9B1A-CB53FE6FF65D}" srcOrd="0" destOrd="0" presId="urn:microsoft.com/office/officeart/2005/8/layout/hList7"/>
    <dgm:cxn modelId="{CFF1BA50-4F27-4E99-B781-40AAC672EC84}" type="presParOf" srcId="{C3EB0DD6-2197-4636-9B1A-CB53FE6FF65D}" destId="{1265E370-E348-4E0D-A53D-19CD12BC5EB2}" srcOrd="0" destOrd="0" presId="urn:microsoft.com/office/officeart/2005/8/layout/hList7"/>
    <dgm:cxn modelId="{9BD7705D-2C8D-4791-BFF0-867C862D03BC}" type="presParOf" srcId="{C3EB0DD6-2197-4636-9B1A-CB53FE6FF65D}" destId="{77BA29B1-09C8-45AC-AA49-34A0D845B8DF}" srcOrd="1" destOrd="0" presId="urn:microsoft.com/office/officeart/2005/8/layout/hList7"/>
    <dgm:cxn modelId="{50875A39-1A5F-4577-AF86-032BA8BD437A}" type="presParOf" srcId="{C3EB0DD6-2197-4636-9B1A-CB53FE6FF65D}" destId="{26DB2625-01C7-40BA-8DCA-E35183B4C911}" srcOrd="2" destOrd="0" presId="urn:microsoft.com/office/officeart/2005/8/layout/hList7"/>
    <dgm:cxn modelId="{BAA4D057-A14E-445E-8B41-D27EFB122A31}" type="presParOf" srcId="{C3EB0DD6-2197-4636-9B1A-CB53FE6FF65D}" destId="{FB216FD1-4419-47FD-8C27-8256B50EE1FC}" srcOrd="3" destOrd="0" presId="urn:microsoft.com/office/officeart/2005/8/layout/hList7"/>
    <dgm:cxn modelId="{AB7E8DEA-A34B-405A-875E-A251C6C25CE7}" type="presParOf" srcId="{DD2B2A16-EB79-44D2-B65A-24C003902BFE}" destId="{87338D93-6645-4DD2-9FE7-05C7192465DA}" srcOrd="1" destOrd="0" presId="urn:microsoft.com/office/officeart/2005/8/layout/hList7"/>
    <dgm:cxn modelId="{C5921C8B-092D-4B23-952A-1B7AE1D98BDC}" type="presParOf" srcId="{DD2B2A16-EB79-44D2-B65A-24C003902BFE}" destId="{8F4EE7FE-18DA-4F6B-97AF-B8CA0ED3A059}" srcOrd="2" destOrd="0" presId="urn:microsoft.com/office/officeart/2005/8/layout/hList7"/>
    <dgm:cxn modelId="{3A81F138-CB53-4207-9F4E-26F94CA98655}" type="presParOf" srcId="{8F4EE7FE-18DA-4F6B-97AF-B8CA0ED3A059}" destId="{11521C58-D0C4-4879-A013-790DBF0313A9}" srcOrd="0" destOrd="0" presId="urn:microsoft.com/office/officeart/2005/8/layout/hList7"/>
    <dgm:cxn modelId="{72A99EBD-083E-4F05-AACA-849552D4C481}" type="presParOf" srcId="{8F4EE7FE-18DA-4F6B-97AF-B8CA0ED3A059}" destId="{39486B08-3C8B-4D34-8091-E9CFCDA8B029}" srcOrd="1" destOrd="0" presId="urn:microsoft.com/office/officeart/2005/8/layout/hList7"/>
    <dgm:cxn modelId="{3726ACEE-C3C5-4D86-8567-21D3B876F40E}" type="presParOf" srcId="{8F4EE7FE-18DA-4F6B-97AF-B8CA0ED3A059}" destId="{8C8CA8DD-1DAC-4BBC-B415-9DAAEEA59661}" srcOrd="2" destOrd="0" presId="urn:microsoft.com/office/officeart/2005/8/layout/hList7"/>
    <dgm:cxn modelId="{3354F0B7-ADAE-4402-8A3F-00BAC10C82AB}" type="presParOf" srcId="{8F4EE7FE-18DA-4F6B-97AF-B8CA0ED3A059}" destId="{CDD2B538-3B44-40D7-A20A-E824523649FF}" srcOrd="3" destOrd="0" presId="urn:microsoft.com/office/officeart/2005/8/layout/hList7"/>
    <dgm:cxn modelId="{4A10D9BB-D879-4EC8-83F5-D508A2BD0E20}" type="presParOf" srcId="{DD2B2A16-EB79-44D2-B65A-24C003902BFE}" destId="{89412920-E67C-47B4-AE2F-0B479E87F239}" srcOrd="3" destOrd="0" presId="urn:microsoft.com/office/officeart/2005/8/layout/hList7"/>
    <dgm:cxn modelId="{1BD50798-16B3-47F0-AFC2-E53201F7961F}" type="presParOf" srcId="{DD2B2A16-EB79-44D2-B65A-24C003902BFE}" destId="{8953AF25-229D-4B61-9C6D-785C0BBD8569}" srcOrd="4" destOrd="0" presId="urn:microsoft.com/office/officeart/2005/8/layout/hList7"/>
    <dgm:cxn modelId="{31F4C0C4-2370-4991-8381-B1E34D96E2C6}" type="presParOf" srcId="{8953AF25-229D-4B61-9C6D-785C0BBD8569}" destId="{71BBDBA3-0067-423E-9208-EAFB3A80D6BA}" srcOrd="0" destOrd="0" presId="urn:microsoft.com/office/officeart/2005/8/layout/hList7"/>
    <dgm:cxn modelId="{0BA39C83-874B-4231-B291-4F966047B468}" type="presParOf" srcId="{8953AF25-229D-4B61-9C6D-785C0BBD8569}" destId="{E59A97D4-C645-48A7-9835-CA0F821F5D2D}" srcOrd="1" destOrd="0" presId="urn:microsoft.com/office/officeart/2005/8/layout/hList7"/>
    <dgm:cxn modelId="{181584D7-01E6-43BE-AFDF-7A9A98E680CD}" type="presParOf" srcId="{8953AF25-229D-4B61-9C6D-785C0BBD8569}" destId="{42B1BE9B-D94E-4DF4-AE98-B86A1E15C67C}" srcOrd="2" destOrd="0" presId="urn:microsoft.com/office/officeart/2005/8/layout/hList7"/>
    <dgm:cxn modelId="{1B3D635B-6825-48DF-8459-F6D82CBF9AB6}" type="presParOf" srcId="{8953AF25-229D-4B61-9C6D-785C0BBD8569}" destId="{FF7CF18B-A9D1-4B09-81D3-E15D598F037E}" srcOrd="3" destOrd="0" presId="urn:microsoft.com/office/officeart/2005/8/layout/hList7"/>
    <dgm:cxn modelId="{AAA7CAD6-C55F-4B89-857F-F0514ADE521F}" type="presParOf" srcId="{DD2B2A16-EB79-44D2-B65A-24C003902BFE}" destId="{ED39B047-B4C0-479F-9C5B-5269DF8C6990}" srcOrd="5" destOrd="0" presId="urn:microsoft.com/office/officeart/2005/8/layout/hList7"/>
    <dgm:cxn modelId="{2F846CE9-B8E5-4B0A-9A6E-8D05B6AF3DB6}" type="presParOf" srcId="{DD2B2A16-EB79-44D2-B65A-24C003902BFE}" destId="{30E80A24-C3E0-45AB-9A25-7E446CA70C38}" srcOrd="6" destOrd="0" presId="urn:microsoft.com/office/officeart/2005/8/layout/hList7"/>
    <dgm:cxn modelId="{76D28917-5975-4613-A504-EE4F68FF5321}" type="presParOf" srcId="{30E80A24-C3E0-45AB-9A25-7E446CA70C38}" destId="{C70656C1-466A-4ECC-B15D-67F4C98B72BA}" srcOrd="0" destOrd="0" presId="urn:microsoft.com/office/officeart/2005/8/layout/hList7"/>
    <dgm:cxn modelId="{7EB23EB0-F3B8-49C6-9937-7349E10A63B5}" type="presParOf" srcId="{30E80A24-C3E0-45AB-9A25-7E446CA70C38}" destId="{0E469A71-38C4-4AE1-AA02-85A048C65E6A}" srcOrd="1" destOrd="0" presId="urn:microsoft.com/office/officeart/2005/8/layout/hList7"/>
    <dgm:cxn modelId="{A940641A-F176-499E-9E05-EA1B5ACAAE35}" type="presParOf" srcId="{30E80A24-C3E0-45AB-9A25-7E446CA70C38}" destId="{F039F43A-3DE1-4480-8298-934E7960A0C1}" srcOrd="2" destOrd="0" presId="urn:microsoft.com/office/officeart/2005/8/layout/hList7"/>
    <dgm:cxn modelId="{8F9EB180-6154-49EC-A779-A60BC411521C}" type="presParOf" srcId="{30E80A24-C3E0-45AB-9A25-7E446CA70C38}" destId="{64B86054-6DDE-47FD-A879-6B5965870F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FCB341-5595-4623-A9A0-4407A725012B}" type="doc">
      <dgm:prSet loTypeId="urn:microsoft.com/office/officeart/2005/8/layout/hProcess10" loCatId="pictur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201EBB-6DDC-407B-BE31-957F6879C64A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Top 5 Consumers of Data and Analyses</a:t>
          </a:r>
        </a:p>
      </dgm:t>
    </dgm:pt>
    <dgm:pt modelId="{18AB40F3-B747-4FF5-B33D-2D783F418D80}" type="parTrans" cxnId="{E4A59D04-2A00-42C3-AD67-90925E924EE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5ECE9D-0267-4CFA-8173-5278D8C4689B}" type="sibTrans" cxnId="{E4A59D04-2A00-42C3-AD67-90925E924EE1}">
      <dgm:prSet/>
      <dgm:spPr>
        <a:noFill/>
      </dgm:spPr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41290F-47E7-41B5-9D28-27CDC90738D2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 Affairs/Provost </a:t>
          </a:r>
        </a:p>
      </dgm:t>
    </dgm:pt>
    <dgm:pt modelId="{8028F001-8333-49A2-BFD6-FB2DB4A069B2}" type="parTrans" cxnId="{D34FE176-4C28-41DE-8DEB-92230B302E0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B23E3F-80DD-4A54-826E-7495D1850E1A}" type="sibTrans" cxnId="{D34FE176-4C28-41DE-8DEB-92230B302E0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D55D75-78F4-45AA-94FC-D9B5A27FFB48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 Units</a:t>
          </a:r>
        </a:p>
      </dgm:t>
    </dgm:pt>
    <dgm:pt modelId="{E4282306-DFE8-4F0D-97D9-E10B2D065289}" type="parTrans" cxnId="{A78789D0-5302-4257-9F0F-2602DB2F728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D857D5-1467-4DC9-9E37-D602B001A590}" type="sibTrans" cxnId="{A78789D0-5302-4257-9F0F-2602DB2F728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594A8E-503B-42D2-BF5E-E0F4DC9EFBE8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President/CEO</a:t>
          </a:r>
        </a:p>
      </dgm:t>
    </dgm:pt>
    <dgm:pt modelId="{A9444ECC-9F4A-4B4E-814B-7F3A8811A91D}" type="parTrans" cxnId="{B3F69FE5-2DD9-48E7-A127-D4DB1F8A20D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964539-1304-4F65-AC17-7EDB0ADEA8E8}" type="sibTrans" cxnId="{B3F69FE5-2DD9-48E7-A127-D4DB1F8A20D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76C062-DC09-4264-A9D9-0BE36541A5C6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Enrollment Management</a:t>
          </a:r>
        </a:p>
      </dgm:t>
    </dgm:pt>
    <dgm:pt modelId="{726D1AAE-DE1B-46D3-B4B2-B383DB5CAA75}" type="parTrans" cxnId="{0530AC06-2EB1-4805-B642-0ED3E7091BF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A20167-CA8C-4DFB-91BC-DDC1D445E6D8}" type="sibTrans" cxnId="{0530AC06-2EB1-4805-B642-0ED3E7091BF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5D5839-C5F7-4B9B-A7E2-1959F26776FB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Assessment</a:t>
          </a:r>
        </a:p>
      </dgm:t>
    </dgm:pt>
    <dgm:pt modelId="{1662DD1A-CBA6-4FD4-85BC-519D24640AFA}" type="parTrans" cxnId="{2E29BD41-FCA0-420A-A550-286C8F06732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2009DC-22E5-408E-9F52-0021E724C728}" type="sibTrans" cxnId="{2E29BD41-FCA0-420A-A550-286C8F06732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BBF750-FA5A-4E5E-BEE3-CA6263DCBFFE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Top 5 Consumers of Consultation</a:t>
          </a:r>
        </a:p>
      </dgm:t>
    </dgm:pt>
    <dgm:pt modelId="{7A2A8553-63C7-4BAE-B27C-1B0CBED662B4}" type="parTrans" cxnId="{397D5F3A-1F64-47F6-8BBE-4C2C79C4543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087481-62EE-48EA-AA7A-0197CFA86C97}" type="sibTrans" cxnId="{397D5F3A-1F64-47F6-8BBE-4C2C79C45431}">
      <dgm:prSet/>
      <dgm:spPr>
        <a:noFill/>
      </dgm:spPr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FBC6E8-8A1E-45CB-968D-6EFAACEA32D2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Registrar’s Office</a:t>
          </a:r>
        </a:p>
      </dgm:t>
    </dgm:pt>
    <dgm:pt modelId="{4700F646-B9CE-4ED2-9DB6-53D2EFB85AE1}" type="parTrans" cxnId="{41FE084C-E51A-45DB-B335-35D126D147F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E7536-68E8-41F8-B616-7CC2308B2FB5}" type="sibTrans" cxnId="{41FE084C-E51A-45DB-B335-35D126D147F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D27CE0-BC00-43FC-B4D9-1B27D048518D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 Affairs/Provost </a:t>
          </a:r>
        </a:p>
      </dgm:t>
    </dgm:pt>
    <dgm:pt modelId="{33339DB5-7E8A-4B38-90CA-7136FDD23375}" type="parTrans" cxnId="{A3ADB7AA-CCF1-49CA-AC84-4B40DD956CC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000681-260E-496E-AD92-46E5D11183AE}" type="sibTrans" cxnId="{A3ADB7AA-CCF1-49CA-AC84-4B40DD956CC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51D17B-7503-44D9-BC43-105DA4C381BB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Academic Units</a:t>
          </a:r>
        </a:p>
      </dgm:t>
    </dgm:pt>
    <dgm:pt modelId="{35E78E16-3D08-4E61-8D60-B55922EE9FC7}" type="parTrans" cxnId="{A8BEABA3-D124-4FDE-BD32-624AF1A20D0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D79AD0-D9F1-4AE1-92D8-376E49974610}" type="sibTrans" cxnId="{A8BEABA3-D124-4FDE-BD32-624AF1A20D0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C5C277-42FD-4F36-8AB2-ACE4838AF83C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Assessment</a:t>
          </a:r>
        </a:p>
      </dgm:t>
    </dgm:pt>
    <dgm:pt modelId="{B0EEC948-36FA-442E-A7A6-618344A87EEC}" type="parTrans" cxnId="{DE355D42-A0BE-400D-ADAC-ECAE6A0DB42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3389CE-851C-47F7-8BD0-59A27A165929}" type="sibTrans" cxnId="{DE355D42-A0BE-400D-ADAC-ECAE6A0DB42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9807BA-D580-457A-85EC-508FE55A4338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Enrollment Management</a:t>
          </a:r>
        </a:p>
      </dgm:t>
    </dgm:pt>
    <dgm:pt modelId="{914353B5-0212-41E9-95E5-40183765F90A}" type="parTrans" cxnId="{606F25EC-7216-44F5-B749-F4CBB11B6AC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6BD772-C878-4FBF-B7F6-8F8DA72DA43E}" type="sibTrans" cxnId="{606F25EC-7216-44F5-B749-F4CBB11B6AC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931032-8CC5-4E1C-9CD1-EF0C53E401F0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Offices Least Likely to Use IR Services</a:t>
          </a:r>
        </a:p>
      </dgm:t>
    </dgm:pt>
    <dgm:pt modelId="{4C7E226A-9101-49D2-B7CA-8DA9B657A3C4}" type="parTrans" cxnId="{C461AA8D-8F02-4BD4-AC4E-6801C0812E5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5C5A07-146C-4568-B9A3-BFFF6060322A}" type="sibTrans" cxnId="{C461AA8D-8F02-4BD4-AC4E-6801C0812E5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49B5A9-1C56-4D83-BBBA-099BEE7F2130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Campus Facilities</a:t>
          </a:r>
        </a:p>
      </dgm:t>
    </dgm:pt>
    <dgm:pt modelId="{E03EA05C-3DAE-4902-A810-8DBBCFD8B3D9}" type="parTrans" cxnId="{8BD5EF42-FC45-454B-A373-F414D73092D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2DAE03-809E-4EEB-935E-F6566814D337}" type="sibTrans" cxnId="{8BD5EF42-FC45-454B-A373-F414D73092D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250FB2-B526-4071-AD6A-F237235AF11E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Housing/Residence Life</a:t>
          </a:r>
        </a:p>
      </dgm:t>
    </dgm:pt>
    <dgm:pt modelId="{80567851-1F50-40AA-9A62-240659E32230}" type="parTrans" cxnId="{2E132092-0C30-414B-9EC9-0551BD2CB5D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C88738-5D99-4D1F-B20E-66924C42EBAB}" type="sibTrans" cxnId="{2E132092-0C30-414B-9EC9-0551BD2CB5D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4EB72F-5D92-4DC4-AAA7-DFC116FFC52C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Faculty Senate</a:t>
          </a:r>
        </a:p>
      </dgm:t>
    </dgm:pt>
    <dgm:pt modelId="{CC86569E-3D84-46FC-8F45-1BD32616B2BE}" type="parTrans" cxnId="{E755071B-E2F6-492C-BAEE-35938F23311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78A46A-A1D4-4425-AFDF-DD0B4754DECC}" type="sibTrans" cxnId="{E755071B-E2F6-492C-BAEE-35938F23311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B376B7-D6D2-447C-A270-C5ABCE946091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Veterans’ Services</a:t>
          </a:r>
        </a:p>
      </dgm:t>
    </dgm:pt>
    <dgm:pt modelId="{513E6005-92CC-4845-8384-77DB191167A2}" type="parTrans" cxnId="{E8C3F15F-909D-46F7-BAAF-20439EF9CAE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A3A24F-E217-4859-85F0-D1698DB62573}" type="sibTrans" cxnId="{E8C3F15F-909D-46F7-BAAF-20439EF9CAE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6226DF-9E0C-4D6B-B705-59B8108262FE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Athletics</a:t>
          </a:r>
        </a:p>
      </dgm:t>
    </dgm:pt>
    <dgm:pt modelId="{DC919628-D600-4A8E-9228-2D96540D500D}" type="parTrans" cxnId="{21A80827-B4CE-4445-BD66-70FE77FD1C7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ADC0BC-8D05-4739-9435-C34163C0507F}" type="sibTrans" cxnId="{21A80827-B4CE-4445-BD66-70FE77FD1C7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A6D2D7-6AF1-40A5-B2E7-F4D4DB2F30FF}" type="pres">
      <dgm:prSet presAssocID="{0EFCB341-5595-4623-A9A0-4407A72501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F9050-929C-44E2-9A2A-FD5161BB267F}" type="pres">
      <dgm:prSet presAssocID="{E1201EBB-6DDC-407B-BE31-957F6879C64A}" presName="composite" presStyleCnt="0"/>
      <dgm:spPr/>
    </dgm:pt>
    <dgm:pt modelId="{99237435-83EA-4B12-BF42-02671956BF08}" type="pres">
      <dgm:prSet presAssocID="{E1201EBB-6DDC-407B-BE31-957F6879C64A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6EB03E-8E16-438F-9C97-42659A19FB6E}" type="pres">
      <dgm:prSet presAssocID="{E1201EBB-6DDC-407B-BE31-957F6879C64A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EEEF0-E7D1-48F0-8BFA-08FF19211AD1}" type="pres">
      <dgm:prSet presAssocID="{F35ECE9D-0267-4CFA-8173-5278D8C4689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6740F37-2B5E-4467-A74D-EA4EF4234969}" type="pres">
      <dgm:prSet presAssocID="{F35ECE9D-0267-4CFA-8173-5278D8C4689B}" presName="connTx" presStyleLbl="sibTrans2D1" presStyleIdx="0" presStyleCnt="2"/>
      <dgm:spPr/>
      <dgm:t>
        <a:bodyPr/>
        <a:lstStyle/>
        <a:p>
          <a:endParaRPr lang="en-US"/>
        </a:p>
      </dgm:t>
    </dgm:pt>
    <dgm:pt modelId="{1C142F47-896D-4652-AD80-5866EF65B202}" type="pres">
      <dgm:prSet presAssocID="{F0BBF750-FA5A-4E5E-BEE3-CA6263DCBFFE}" presName="composite" presStyleCnt="0"/>
      <dgm:spPr/>
    </dgm:pt>
    <dgm:pt modelId="{9145E041-CD30-45AC-8987-2FD525AD4B45}" type="pres">
      <dgm:prSet presAssocID="{F0BBF750-FA5A-4E5E-BEE3-CA6263DCBFFE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673C7DA-A20E-47BE-8580-44DC759A0023}" type="pres">
      <dgm:prSet presAssocID="{F0BBF750-FA5A-4E5E-BEE3-CA6263DCBFFE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C4301-EABD-4BD3-B454-2A18BA4C7349}" type="pres">
      <dgm:prSet presAssocID="{CE087481-62EE-48EA-AA7A-0197CFA86C9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07EF284-D3DC-4CD7-AB1A-96A830729081}" type="pres">
      <dgm:prSet presAssocID="{CE087481-62EE-48EA-AA7A-0197CFA86C97}" presName="connTx" presStyleLbl="sibTrans2D1" presStyleIdx="1" presStyleCnt="2"/>
      <dgm:spPr/>
      <dgm:t>
        <a:bodyPr/>
        <a:lstStyle/>
        <a:p>
          <a:endParaRPr lang="en-US"/>
        </a:p>
      </dgm:t>
    </dgm:pt>
    <dgm:pt modelId="{D900F975-20F7-42E0-9794-4AA7DC01287E}" type="pres">
      <dgm:prSet presAssocID="{9E931032-8CC5-4E1C-9CD1-EF0C53E401F0}" presName="composite" presStyleCnt="0"/>
      <dgm:spPr/>
    </dgm:pt>
    <dgm:pt modelId="{1CDD34E1-D45F-46EA-8A4F-BC80CA7F08D7}" type="pres">
      <dgm:prSet presAssocID="{9E931032-8CC5-4E1C-9CD1-EF0C53E401F0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51A81CC-587A-4670-933C-5C3B1CD319D3}" type="pres">
      <dgm:prSet presAssocID="{9E931032-8CC5-4E1C-9CD1-EF0C53E401F0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9D29A-F6EE-4056-9DE6-74360525DF0C}" type="presOf" srcId="{0A4EB72F-5D92-4DC4-AAA7-DFC116FFC52C}" destId="{B51A81CC-587A-4670-933C-5C3B1CD319D3}" srcOrd="0" destOrd="3" presId="urn:microsoft.com/office/officeart/2005/8/layout/hProcess10"/>
    <dgm:cxn modelId="{8CBCFFA2-61CD-4426-B853-310293C93C21}" type="presOf" srcId="{F0BBF750-FA5A-4E5E-BEE3-CA6263DCBFFE}" destId="{A673C7DA-A20E-47BE-8580-44DC759A0023}" srcOrd="0" destOrd="0" presId="urn:microsoft.com/office/officeart/2005/8/layout/hProcess10"/>
    <dgm:cxn modelId="{A78789D0-5302-4257-9F0F-2602DB2F7289}" srcId="{E1201EBB-6DDC-407B-BE31-957F6879C64A}" destId="{44D55D75-78F4-45AA-94FC-D9B5A27FFB48}" srcOrd="1" destOrd="0" parTransId="{E4282306-DFE8-4F0D-97D9-E10B2D065289}" sibTransId="{7DD857D5-1467-4DC9-9E37-D602B001A590}"/>
    <dgm:cxn modelId="{E2BF440C-D4A4-4B5B-BDBA-0B593A3FEDA9}" type="presOf" srcId="{17594A8E-503B-42D2-BF5E-E0F4DC9EFBE8}" destId="{DB6EB03E-8E16-438F-9C97-42659A19FB6E}" srcOrd="0" destOrd="3" presId="urn:microsoft.com/office/officeart/2005/8/layout/hProcess10"/>
    <dgm:cxn modelId="{E8C3F15F-909D-46F7-BAAF-20439EF9CAE5}" srcId="{9E931032-8CC5-4E1C-9CD1-EF0C53E401F0}" destId="{0EB376B7-D6D2-447C-A270-C5ABCE946091}" srcOrd="3" destOrd="0" parTransId="{513E6005-92CC-4845-8384-77DB191167A2}" sibTransId="{ACA3A24F-E217-4859-85F0-D1698DB62573}"/>
    <dgm:cxn modelId="{8F2B04D8-F85D-4E3F-9CE3-35F9DC58759E}" type="presOf" srcId="{18FBC6E8-8A1E-45CB-968D-6EFAACEA32D2}" destId="{A673C7DA-A20E-47BE-8580-44DC759A0023}" srcOrd="0" destOrd="1" presId="urn:microsoft.com/office/officeart/2005/8/layout/hProcess10"/>
    <dgm:cxn modelId="{A8BEABA3-D124-4FDE-BD32-624AF1A20D02}" srcId="{F0BBF750-FA5A-4E5E-BEE3-CA6263DCBFFE}" destId="{FA51D17B-7503-44D9-BC43-105DA4C381BB}" srcOrd="2" destOrd="0" parTransId="{35E78E16-3D08-4E61-8D60-B55922EE9FC7}" sibTransId="{C5D79AD0-D9F1-4AE1-92D8-376E49974610}"/>
    <dgm:cxn modelId="{B3F69FE5-2DD9-48E7-A127-D4DB1F8A20D4}" srcId="{E1201EBB-6DDC-407B-BE31-957F6879C64A}" destId="{17594A8E-503B-42D2-BF5E-E0F4DC9EFBE8}" srcOrd="2" destOrd="0" parTransId="{A9444ECC-9F4A-4B4E-814B-7F3A8811A91D}" sibTransId="{86964539-1304-4F65-AC17-7EDB0ADEA8E8}"/>
    <dgm:cxn modelId="{D9B05C7B-7379-4398-ACFF-8B4B7402EE2F}" type="presOf" srcId="{CE087481-62EE-48EA-AA7A-0197CFA86C97}" destId="{207EF284-D3DC-4CD7-AB1A-96A830729081}" srcOrd="1" destOrd="0" presId="urn:microsoft.com/office/officeart/2005/8/layout/hProcess10"/>
    <dgm:cxn modelId="{C461AA8D-8F02-4BD4-AC4E-6801C0812E54}" srcId="{0EFCB341-5595-4623-A9A0-4407A725012B}" destId="{9E931032-8CC5-4E1C-9CD1-EF0C53E401F0}" srcOrd="2" destOrd="0" parTransId="{4C7E226A-9101-49D2-B7CA-8DA9B657A3C4}" sibTransId="{555C5A07-146C-4568-B9A3-BFFF6060322A}"/>
    <dgm:cxn modelId="{BCB3C199-E216-48AE-9F34-2B187679ED8B}" type="presOf" srcId="{D441290F-47E7-41B5-9D28-27CDC90738D2}" destId="{DB6EB03E-8E16-438F-9C97-42659A19FB6E}" srcOrd="0" destOrd="1" presId="urn:microsoft.com/office/officeart/2005/8/layout/hProcess10"/>
    <dgm:cxn modelId="{397D5F3A-1F64-47F6-8BBE-4C2C79C45431}" srcId="{0EFCB341-5595-4623-A9A0-4407A725012B}" destId="{F0BBF750-FA5A-4E5E-BEE3-CA6263DCBFFE}" srcOrd="1" destOrd="0" parTransId="{7A2A8553-63C7-4BAE-B27C-1B0CBED662B4}" sibTransId="{CE087481-62EE-48EA-AA7A-0197CFA86C97}"/>
    <dgm:cxn modelId="{BEECE2E1-755D-42FC-B25D-3205CD22C0A4}" type="presOf" srcId="{DC9807BA-D580-457A-85EC-508FE55A4338}" destId="{A673C7DA-A20E-47BE-8580-44DC759A0023}" srcOrd="0" destOrd="5" presId="urn:microsoft.com/office/officeart/2005/8/layout/hProcess10"/>
    <dgm:cxn modelId="{8BD5EF42-FC45-454B-A373-F414D73092D2}" srcId="{9E931032-8CC5-4E1C-9CD1-EF0C53E401F0}" destId="{E049B5A9-1C56-4D83-BBBA-099BEE7F2130}" srcOrd="0" destOrd="0" parTransId="{E03EA05C-3DAE-4902-A810-8DBBCFD8B3D9}" sibTransId="{262DAE03-809E-4EEB-935E-F6566814D337}"/>
    <dgm:cxn modelId="{0530AC06-2EB1-4805-B642-0ED3E7091BF4}" srcId="{E1201EBB-6DDC-407B-BE31-957F6879C64A}" destId="{5676C062-DC09-4264-A9D9-0BE36541A5C6}" srcOrd="3" destOrd="0" parTransId="{726D1AAE-DE1B-46D3-B4B2-B383DB5CAA75}" sibTransId="{AAA20167-CA8C-4DFB-91BC-DDC1D445E6D8}"/>
    <dgm:cxn modelId="{E4A59D04-2A00-42C3-AD67-90925E924EE1}" srcId="{0EFCB341-5595-4623-A9A0-4407A725012B}" destId="{E1201EBB-6DDC-407B-BE31-957F6879C64A}" srcOrd="0" destOrd="0" parTransId="{18AB40F3-B747-4FF5-B33D-2D783F418D80}" sibTransId="{F35ECE9D-0267-4CFA-8173-5278D8C4689B}"/>
    <dgm:cxn modelId="{82BE5C68-89BC-4A8E-8B53-CBFE98B8B14C}" type="presOf" srcId="{4E250FB2-B526-4071-AD6A-F237235AF11E}" destId="{B51A81CC-587A-4670-933C-5C3B1CD319D3}" srcOrd="0" destOrd="2" presId="urn:microsoft.com/office/officeart/2005/8/layout/hProcess10"/>
    <dgm:cxn modelId="{21A80827-B4CE-4445-BD66-70FE77FD1C73}" srcId="{9E931032-8CC5-4E1C-9CD1-EF0C53E401F0}" destId="{6A6226DF-9E0C-4D6B-B705-59B8108262FE}" srcOrd="4" destOrd="0" parTransId="{DC919628-D600-4A8E-9228-2D96540D500D}" sibTransId="{D5ADC0BC-8D05-4739-9435-C34163C0507F}"/>
    <dgm:cxn modelId="{F3857FAE-6A84-4245-885E-2B103BB0D23E}" type="presOf" srcId="{87C5C277-42FD-4F36-8AB2-ACE4838AF83C}" destId="{A673C7DA-A20E-47BE-8580-44DC759A0023}" srcOrd="0" destOrd="4" presId="urn:microsoft.com/office/officeart/2005/8/layout/hProcess10"/>
    <dgm:cxn modelId="{EB5C11A6-11BD-4225-812C-BB3D62F969AF}" type="presOf" srcId="{755D5839-C5F7-4B9B-A7E2-1959F26776FB}" destId="{DB6EB03E-8E16-438F-9C97-42659A19FB6E}" srcOrd="0" destOrd="5" presId="urn:microsoft.com/office/officeart/2005/8/layout/hProcess10"/>
    <dgm:cxn modelId="{9273343E-B8FF-4EA4-8DF7-6B750AF0986D}" type="presOf" srcId="{44D55D75-78F4-45AA-94FC-D9B5A27FFB48}" destId="{DB6EB03E-8E16-438F-9C97-42659A19FB6E}" srcOrd="0" destOrd="2" presId="urn:microsoft.com/office/officeart/2005/8/layout/hProcess10"/>
    <dgm:cxn modelId="{580B1B81-AC72-480D-AF12-15B9C8D3A2A0}" type="presOf" srcId="{0EB376B7-D6D2-447C-A270-C5ABCE946091}" destId="{B51A81CC-587A-4670-933C-5C3B1CD319D3}" srcOrd="0" destOrd="4" presId="urn:microsoft.com/office/officeart/2005/8/layout/hProcess10"/>
    <dgm:cxn modelId="{5F985E2A-17BE-48B9-80B6-D1D120CC98D8}" type="presOf" srcId="{F35ECE9D-0267-4CFA-8173-5278D8C4689B}" destId="{36740F37-2B5E-4467-A74D-EA4EF4234969}" srcOrd="1" destOrd="0" presId="urn:microsoft.com/office/officeart/2005/8/layout/hProcess10"/>
    <dgm:cxn modelId="{9091B367-A23F-4D46-B327-08BA0CCCF63E}" type="presOf" srcId="{CE087481-62EE-48EA-AA7A-0197CFA86C97}" destId="{5C1C4301-EABD-4BD3-B454-2A18BA4C7349}" srcOrd="0" destOrd="0" presId="urn:microsoft.com/office/officeart/2005/8/layout/hProcess10"/>
    <dgm:cxn modelId="{D34FE176-4C28-41DE-8DEB-92230B302E06}" srcId="{E1201EBB-6DDC-407B-BE31-957F6879C64A}" destId="{D441290F-47E7-41B5-9D28-27CDC90738D2}" srcOrd="0" destOrd="0" parTransId="{8028F001-8333-49A2-BFD6-FB2DB4A069B2}" sibTransId="{93B23E3F-80DD-4A54-826E-7495D1850E1A}"/>
    <dgm:cxn modelId="{A3ADB7AA-CCF1-49CA-AC84-4B40DD956CC1}" srcId="{F0BBF750-FA5A-4E5E-BEE3-CA6263DCBFFE}" destId="{7AD27CE0-BC00-43FC-B4D9-1B27D048518D}" srcOrd="1" destOrd="0" parTransId="{33339DB5-7E8A-4B38-90CA-7136FDD23375}" sibTransId="{3E000681-260E-496E-AD92-46E5D11183AE}"/>
    <dgm:cxn modelId="{2E29BD41-FCA0-420A-A550-286C8F067324}" srcId="{E1201EBB-6DDC-407B-BE31-957F6879C64A}" destId="{755D5839-C5F7-4B9B-A7E2-1959F26776FB}" srcOrd="4" destOrd="0" parTransId="{1662DD1A-CBA6-4FD4-85BC-519D24640AFA}" sibTransId="{FF2009DC-22E5-408E-9F52-0021E724C728}"/>
    <dgm:cxn modelId="{CD6FC05C-CAB5-4935-A9C7-2B5E22D93F75}" type="presOf" srcId="{E049B5A9-1C56-4D83-BBBA-099BEE7F2130}" destId="{B51A81CC-587A-4670-933C-5C3B1CD319D3}" srcOrd="0" destOrd="1" presId="urn:microsoft.com/office/officeart/2005/8/layout/hProcess10"/>
    <dgm:cxn modelId="{41FE084C-E51A-45DB-B335-35D126D147F0}" srcId="{F0BBF750-FA5A-4E5E-BEE3-CA6263DCBFFE}" destId="{18FBC6E8-8A1E-45CB-968D-6EFAACEA32D2}" srcOrd="0" destOrd="0" parTransId="{4700F646-B9CE-4ED2-9DB6-53D2EFB85AE1}" sibTransId="{CD9E7536-68E8-41F8-B616-7CC2308B2FB5}"/>
    <dgm:cxn modelId="{2E132092-0C30-414B-9EC9-0551BD2CB5D6}" srcId="{9E931032-8CC5-4E1C-9CD1-EF0C53E401F0}" destId="{4E250FB2-B526-4071-AD6A-F237235AF11E}" srcOrd="1" destOrd="0" parTransId="{80567851-1F50-40AA-9A62-240659E32230}" sibTransId="{7EC88738-5D99-4D1F-B20E-66924C42EBAB}"/>
    <dgm:cxn modelId="{7E8C4DED-25C9-4D62-8399-09CD66F85987}" type="presOf" srcId="{5676C062-DC09-4264-A9D9-0BE36541A5C6}" destId="{DB6EB03E-8E16-438F-9C97-42659A19FB6E}" srcOrd="0" destOrd="4" presId="urn:microsoft.com/office/officeart/2005/8/layout/hProcess10"/>
    <dgm:cxn modelId="{606F25EC-7216-44F5-B749-F4CBB11B6AC0}" srcId="{F0BBF750-FA5A-4E5E-BEE3-CA6263DCBFFE}" destId="{DC9807BA-D580-457A-85EC-508FE55A4338}" srcOrd="4" destOrd="0" parTransId="{914353B5-0212-41E9-95E5-40183765F90A}" sibTransId="{356BD772-C878-4FBF-B7F6-8F8DA72DA43E}"/>
    <dgm:cxn modelId="{DE355D42-A0BE-400D-ADAC-ECAE6A0DB425}" srcId="{F0BBF750-FA5A-4E5E-BEE3-CA6263DCBFFE}" destId="{87C5C277-42FD-4F36-8AB2-ACE4838AF83C}" srcOrd="3" destOrd="0" parTransId="{B0EEC948-36FA-442E-A7A6-618344A87EEC}" sibTransId="{393389CE-851C-47F7-8BD0-59A27A165929}"/>
    <dgm:cxn modelId="{87DDBDC7-521A-4241-BC85-2056F5E9B410}" type="presOf" srcId="{E1201EBB-6DDC-407B-BE31-957F6879C64A}" destId="{DB6EB03E-8E16-438F-9C97-42659A19FB6E}" srcOrd="0" destOrd="0" presId="urn:microsoft.com/office/officeart/2005/8/layout/hProcess10"/>
    <dgm:cxn modelId="{275A9E6D-BCAD-42F3-8D93-0D2B7CC5149D}" type="presOf" srcId="{0EFCB341-5595-4623-A9A0-4407A725012B}" destId="{C6A6D2D7-6AF1-40A5-B2E7-F4D4DB2F30FF}" srcOrd="0" destOrd="0" presId="urn:microsoft.com/office/officeart/2005/8/layout/hProcess10"/>
    <dgm:cxn modelId="{96D435A4-C06E-4124-BF49-16C8A57D7DDB}" type="presOf" srcId="{F35ECE9D-0267-4CFA-8173-5278D8C4689B}" destId="{687EEEF0-E7D1-48F0-8BFA-08FF19211AD1}" srcOrd="0" destOrd="0" presId="urn:microsoft.com/office/officeart/2005/8/layout/hProcess10"/>
    <dgm:cxn modelId="{3348A05C-CBA9-45EA-8C55-3E08786FA3C9}" type="presOf" srcId="{9E931032-8CC5-4E1C-9CD1-EF0C53E401F0}" destId="{B51A81CC-587A-4670-933C-5C3B1CD319D3}" srcOrd="0" destOrd="0" presId="urn:microsoft.com/office/officeart/2005/8/layout/hProcess10"/>
    <dgm:cxn modelId="{E755071B-E2F6-492C-BAEE-35938F23311D}" srcId="{9E931032-8CC5-4E1C-9CD1-EF0C53E401F0}" destId="{0A4EB72F-5D92-4DC4-AAA7-DFC116FFC52C}" srcOrd="2" destOrd="0" parTransId="{CC86569E-3D84-46FC-8F45-1BD32616B2BE}" sibTransId="{5E78A46A-A1D4-4425-AFDF-DD0B4754DECC}"/>
    <dgm:cxn modelId="{B7A19B35-917E-4353-870B-3C60397D8EAE}" type="presOf" srcId="{6A6226DF-9E0C-4D6B-B705-59B8108262FE}" destId="{B51A81CC-587A-4670-933C-5C3B1CD319D3}" srcOrd="0" destOrd="5" presId="urn:microsoft.com/office/officeart/2005/8/layout/hProcess10"/>
    <dgm:cxn modelId="{AFD4089A-D227-43AC-9FC0-8418FF53153B}" type="presOf" srcId="{7AD27CE0-BC00-43FC-B4D9-1B27D048518D}" destId="{A673C7DA-A20E-47BE-8580-44DC759A0023}" srcOrd="0" destOrd="2" presId="urn:microsoft.com/office/officeart/2005/8/layout/hProcess10"/>
    <dgm:cxn modelId="{78CA1C67-9F7D-4852-8BB6-2C2354556EE4}" type="presOf" srcId="{FA51D17B-7503-44D9-BC43-105DA4C381BB}" destId="{A673C7DA-A20E-47BE-8580-44DC759A0023}" srcOrd="0" destOrd="3" presId="urn:microsoft.com/office/officeart/2005/8/layout/hProcess10"/>
    <dgm:cxn modelId="{12F0472F-68C0-49BE-9E10-C3F3A015DC30}" type="presParOf" srcId="{C6A6D2D7-6AF1-40A5-B2E7-F4D4DB2F30FF}" destId="{95AF9050-929C-44E2-9A2A-FD5161BB267F}" srcOrd="0" destOrd="0" presId="urn:microsoft.com/office/officeart/2005/8/layout/hProcess10"/>
    <dgm:cxn modelId="{7A2163BD-C262-41F4-B30F-8F44CFA09C9C}" type="presParOf" srcId="{95AF9050-929C-44E2-9A2A-FD5161BB267F}" destId="{99237435-83EA-4B12-BF42-02671956BF08}" srcOrd="0" destOrd="0" presId="urn:microsoft.com/office/officeart/2005/8/layout/hProcess10"/>
    <dgm:cxn modelId="{DA07FE72-D5D8-4982-81C4-D28B4C94E0AA}" type="presParOf" srcId="{95AF9050-929C-44E2-9A2A-FD5161BB267F}" destId="{DB6EB03E-8E16-438F-9C97-42659A19FB6E}" srcOrd="1" destOrd="0" presId="urn:microsoft.com/office/officeart/2005/8/layout/hProcess10"/>
    <dgm:cxn modelId="{C32FA9F0-1A94-48B2-BAD9-83F2E08AA9D4}" type="presParOf" srcId="{C6A6D2D7-6AF1-40A5-B2E7-F4D4DB2F30FF}" destId="{687EEEF0-E7D1-48F0-8BFA-08FF19211AD1}" srcOrd="1" destOrd="0" presId="urn:microsoft.com/office/officeart/2005/8/layout/hProcess10"/>
    <dgm:cxn modelId="{9DCC8A54-9866-4DBC-B169-66F1CC0E4361}" type="presParOf" srcId="{687EEEF0-E7D1-48F0-8BFA-08FF19211AD1}" destId="{36740F37-2B5E-4467-A74D-EA4EF4234969}" srcOrd="0" destOrd="0" presId="urn:microsoft.com/office/officeart/2005/8/layout/hProcess10"/>
    <dgm:cxn modelId="{D94DB346-FE29-4739-9EE7-867838E954E6}" type="presParOf" srcId="{C6A6D2D7-6AF1-40A5-B2E7-F4D4DB2F30FF}" destId="{1C142F47-896D-4652-AD80-5866EF65B202}" srcOrd="2" destOrd="0" presId="urn:microsoft.com/office/officeart/2005/8/layout/hProcess10"/>
    <dgm:cxn modelId="{B823D46A-558A-4C75-893C-B2D4C0E9B5DF}" type="presParOf" srcId="{1C142F47-896D-4652-AD80-5866EF65B202}" destId="{9145E041-CD30-45AC-8987-2FD525AD4B45}" srcOrd="0" destOrd="0" presId="urn:microsoft.com/office/officeart/2005/8/layout/hProcess10"/>
    <dgm:cxn modelId="{33DC6476-6F5B-4A9B-AC81-E3DDF712516C}" type="presParOf" srcId="{1C142F47-896D-4652-AD80-5866EF65B202}" destId="{A673C7DA-A20E-47BE-8580-44DC759A0023}" srcOrd="1" destOrd="0" presId="urn:microsoft.com/office/officeart/2005/8/layout/hProcess10"/>
    <dgm:cxn modelId="{19B0FAB4-6254-4937-A1E5-D4BB18237D09}" type="presParOf" srcId="{C6A6D2D7-6AF1-40A5-B2E7-F4D4DB2F30FF}" destId="{5C1C4301-EABD-4BD3-B454-2A18BA4C7349}" srcOrd="3" destOrd="0" presId="urn:microsoft.com/office/officeart/2005/8/layout/hProcess10"/>
    <dgm:cxn modelId="{5EEE27F0-8E27-42D2-80B5-EAA435992953}" type="presParOf" srcId="{5C1C4301-EABD-4BD3-B454-2A18BA4C7349}" destId="{207EF284-D3DC-4CD7-AB1A-96A830729081}" srcOrd="0" destOrd="0" presId="urn:microsoft.com/office/officeart/2005/8/layout/hProcess10"/>
    <dgm:cxn modelId="{D57EDDB6-A309-446B-A5CC-47F2B19FD2C7}" type="presParOf" srcId="{C6A6D2D7-6AF1-40A5-B2E7-F4D4DB2F30FF}" destId="{D900F975-20F7-42E0-9794-4AA7DC01287E}" srcOrd="4" destOrd="0" presId="urn:microsoft.com/office/officeart/2005/8/layout/hProcess10"/>
    <dgm:cxn modelId="{DD244FC8-3FC9-4B8E-8DB7-F1023AFD9228}" type="presParOf" srcId="{D900F975-20F7-42E0-9794-4AA7DC01287E}" destId="{1CDD34E1-D45F-46EA-8A4F-BC80CA7F08D7}" srcOrd="0" destOrd="0" presId="urn:microsoft.com/office/officeart/2005/8/layout/hProcess10"/>
    <dgm:cxn modelId="{AB42003A-F136-4A4F-8A49-F4E5E747AF6E}" type="presParOf" srcId="{D900F975-20F7-42E0-9794-4AA7DC01287E}" destId="{B51A81CC-587A-4670-933C-5C3B1CD319D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422FC95-F500-4DB9-8D5C-632107B324B8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2FC578-596C-43BF-837B-CAD49FA28881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Research and education</a:t>
          </a:r>
        </a:p>
      </dgm:t>
    </dgm:pt>
    <dgm:pt modelId="{4280E665-68C3-4655-923F-60AB845EA9AA}" type="parTrans" cxnId="{EC951D7B-402F-47C0-98C1-CAD31086CAD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CC64C8-6F33-40CF-8BD6-DF3FAC0BC4ED}" type="sibTrans" cxnId="{EC951D7B-402F-47C0-98C1-CAD31086CAD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07E5B1-9868-45A1-BE1F-B55856715512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benchmarking project</a:t>
          </a:r>
        </a:p>
      </dgm:t>
    </dgm:pt>
    <dgm:pt modelId="{C111B06E-6E12-4969-BBD6-350C831256AA}" type="parTrans" cxnId="{14AC86D3-5382-4701-A1EA-20F765D0500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FDF2EE-57D2-4544-B686-256F48578DE7}" type="sibTrans" cxnId="{14AC86D3-5382-4701-A1EA-20F765D0500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17031-9D65-4468-A71B-21A69112198E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Your ideas?</a:t>
          </a:r>
        </a:p>
      </dgm:t>
    </dgm:pt>
    <dgm:pt modelId="{20648DB3-BC4F-45CB-8D41-B1B8724214BC}" type="parTrans" cxnId="{3CAC9B1A-DB0A-4919-8F89-8346CB36CB1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395C42-EEDD-4A95-B879-3AF05609C5A7}" type="sibTrans" cxnId="{3CAC9B1A-DB0A-4919-8F89-8346CB36CB1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D2D997-9608-4FE3-B8AB-BC67A759EB66}" type="pres">
      <dgm:prSet presAssocID="{E422FC95-F500-4DB9-8D5C-632107B324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4484C6-0352-4E3B-B890-F0924831BD36}" type="pres">
      <dgm:prSet presAssocID="{E422FC95-F500-4DB9-8D5C-632107B324B8}" presName="bkgdShp" presStyleLbl="alignAccFollowNode1" presStyleIdx="0" presStyleCnt="1"/>
      <dgm:spPr/>
    </dgm:pt>
    <dgm:pt modelId="{CAB0B1E7-E587-4364-9296-9513246E5D7F}" type="pres">
      <dgm:prSet presAssocID="{E422FC95-F500-4DB9-8D5C-632107B324B8}" presName="linComp" presStyleCnt="0"/>
      <dgm:spPr/>
    </dgm:pt>
    <dgm:pt modelId="{13B7E1CB-BDE5-46C0-8ECE-5B5BF46CE36E}" type="pres">
      <dgm:prSet presAssocID="{412FC578-596C-43BF-837B-CAD49FA28881}" presName="compNode" presStyleCnt="0"/>
      <dgm:spPr/>
    </dgm:pt>
    <dgm:pt modelId="{2AA5960B-C970-4265-94B2-9E0E39BFD840}" type="pres">
      <dgm:prSet presAssocID="{412FC578-596C-43BF-837B-CAD49FA288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E97A5-F5CE-4738-9CDB-940C2825A8B9}" type="pres">
      <dgm:prSet presAssocID="{412FC578-596C-43BF-837B-CAD49FA28881}" presName="invisiNode" presStyleLbl="node1" presStyleIdx="0" presStyleCnt="3"/>
      <dgm:spPr/>
    </dgm:pt>
    <dgm:pt modelId="{B6CCF83D-F6A9-49CC-8E21-DFE6F4CC8743}" type="pres">
      <dgm:prSet presAssocID="{412FC578-596C-43BF-837B-CAD49FA2888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0BB3CFA-7095-4CB2-A966-3637E3AF7DC4}" type="pres">
      <dgm:prSet presAssocID="{11CC64C8-6F33-40CF-8BD6-DF3FAC0BC4E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5140C1-C1DC-47A6-9814-BE446F79B0A0}" type="pres">
      <dgm:prSet presAssocID="{8C07E5B1-9868-45A1-BE1F-B55856715512}" presName="compNode" presStyleCnt="0"/>
      <dgm:spPr/>
    </dgm:pt>
    <dgm:pt modelId="{03E13A52-609B-41E6-8F43-D2F06420E2B9}" type="pres">
      <dgm:prSet presAssocID="{8C07E5B1-9868-45A1-BE1F-B558567155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7E64E-A91A-489C-AEF0-49FF621C4CC2}" type="pres">
      <dgm:prSet presAssocID="{8C07E5B1-9868-45A1-BE1F-B55856715512}" presName="invisiNode" presStyleLbl="node1" presStyleIdx="1" presStyleCnt="3"/>
      <dgm:spPr/>
    </dgm:pt>
    <dgm:pt modelId="{9DAC2090-5AAA-494F-815C-9332313D0A18}" type="pres">
      <dgm:prSet presAssocID="{8C07E5B1-9868-45A1-BE1F-B5585671551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24A7C2A-1E28-43F2-A79A-ACD55EFEDAE3}" type="pres">
      <dgm:prSet presAssocID="{A8FDF2EE-57D2-4544-B686-256F48578D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1BD2F5-B0C2-49D2-8BC1-CBB4E2EB837D}" type="pres">
      <dgm:prSet presAssocID="{14F17031-9D65-4468-A71B-21A69112198E}" presName="compNode" presStyleCnt="0"/>
      <dgm:spPr/>
    </dgm:pt>
    <dgm:pt modelId="{7C8311A3-016B-4B93-975B-BB469A90F648}" type="pres">
      <dgm:prSet presAssocID="{14F17031-9D65-4468-A71B-21A6911219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76DE9-D86D-45E0-B97F-902825621641}" type="pres">
      <dgm:prSet presAssocID="{14F17031-9D65-4468-A71B-21A69112198E}" presName="invisiNode" presStyleLbl="node1" presStyleIdx="2" presStyleCnt="3"/>
      <dgm:spPr/>
    </dgm:pt>
    <dgm:pt modelId="{94BA8DFE-A26C-41A8-8EDA-DF449CF551B8}" type="pres">
      <dgm:prSet presAssocID="{14F17031-9D65-4468-A71B-21A69112198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D0E88ED-C63D-4DF1-B50F-632359273F8C}" type="presOf" srcId="{E422FC95-F500-4DB9-8D5C-632107B324B8}" destId="{AFD2D997-9608-4FE3-B8AB-BC67A759EB66}" srcOrd="0" destOrd="0" presId="urn:microsoft.com/office/officeart/2005/8/layout/pList2"/>
    <dgm:cxn modelId="{A3EEF11A-F472-4FC3-A1FC-0678A370A361}" type="presOf" srcId="{8C07E5B1-9868-45A1-BE1F-B55856715512}" destId="{03E13A52-609B-41E6-8F43-D2F06420E2B9}" srcOrd="0" destOrd="0" presId="urn:microsoft.com/office/officeart/2005/8/layout/pList2"/>
    <dgm:cxn modelId="{3CAC9B1A-DB0A-4919-8F89-8346CB36CB19}" srcId="{E422FC95-F500-4DB9-8D5C-632107B324B8}" destId="{14F17031-9D65-4468-A71B-21A69112198E}" srcOrd="2" destOrd="0" parTransId="{20648DB3-BC4F-45CB-8D41-B1B8724214BC}" sibTransId="{CE395C42-EEDD-4A95-B879-3AF05609C5A7}"/>
    <dgm:cxn modelId="{4233C17C-E60B-42EB-B129-FB6D13860E07}" type="presOf" srcId="{11CC64C8-6F33-40CF-8BD6-DF3FAC0BC4ED}" destId="{C0BB3CFA-7095-4CB2-A966-3637E3AF7DC4}" srcOrd="0" destOrd="0" presId="urn:microsoft.com/office/officeart/2005/8/layout/pList2"/>
    <dgm:cxn modelId="{F95567F3-C9E6-41F4-B447-53FDA2C10CFE}" type="presOf" srcId="{412FC578-596C-43BF-837B-CAD49FA28881}" destId="{2AA5960B-C970-4265-94B2-9E0E39BFD840}" srcOrd="0" destOrd="0" presId="urn:microsoft.com/office/officeart/2005/8/layout/pList2"/>
    <dgm:cxn modelId="{EC951D7B-402F-47C0-98C1-CAD31086CADB}" srcId="{E422FC95-F500-4DB9-8D5C-632107B324B8}" destId="{412FC578-596C-43BF-837B-CAD49FA28881}" srcOrd="0" destOrd="0" parTransId="{4280E665-68C3-4655-923F-60AB845EA9AA}" sibTransId="{11CC64C8-6F33-40CF-8BD6-DF3FAC0BC4ED}"/>
    <dgm:cxn modelId="{A071EA78-FBF2-4384-A458-6456A2F8F51E}" type="presOf" srcId="{14F17031-9D65-4468-A71B-21A69112198E}" destId="{7C8311A3-016B-4B93-975B-BB469A90F648}" srcOrd="0" destOrd="0" presId="urn:microsoft.com/office/officeart/2005/8/layout/pList2"/>
    <dgm:cxn modelId="{8D88FEB0-E328-42B1-A4CE-02EA9A21EAC6}" type="presOf" srcId="{A8FDF2EE-57D2-4544-B686-256F48578DE7}" destId="{E24A7C2A-1E28-43F2-A79A-ACD55EFEDAE3}" srcOrd="0" destOrd="0" presId="urn:microsoft.com/office/officeart/2005/8/layout/pList2"/>
    <dgm:cxn modelId="{14AC86D3-5382-4701-A1EA-20F765D05005}" srcId="{E422FC95-F500-4DB9-8D5C-632107B324B8}" destId="{8C07E5B1-9868-45A1-BE1F-B55856715512}" srcOrd="1" destOrd="0" parTransId="{C111B06E-6E12-4969-BBD6-350C831256AA}" sibTransId="{A8FDF2EE-57D2-4544-B686-256F48578DE7}"/>
    <dgm:cxn modelId="{9F69CC3E-1D73-4B93-BE66-1E71CC57C226}" type="presParOf" srcId="{AFD2D997-9608-4FE3-B8AB-BC67A759EB66}" destId="{BE4484C6-0352-4E3B-B890-F0924831BD36}" srcOrd="0" destOrd="0" presId="urn:microsoft.com/office/officeart/2005/8/layout/pList2"/>
    <dgm:cxn modelId="{6CBDC8CB-BA5C-4506-8507-23C5B195B861}" type="presParOf" srcId="{AFD2D997-9608-4FE3-B8AB-BC67A759EB66}" destId="{CAB0B1E7-E587-4364-9296-9513246E5D7F}" srcOrd="1" destOrd="0" presId="urn:microsoft.com/office/officeart/2005/8/layout/pList2"/>
    <dgm:cxn modelId="{30FF3289-8AB1-4153-A0D7-0F814035CB5D}" type="presParOf" srcId="{CAB0B1E7-E587-4364-9296-9513246E5D7F}" destId="{13B7E1CB-BDE5-46C0-8ECE-5B5BF46CE36E}" srcOrd="0" destOrd="0" presId="urn:microsoft.com/office/officeart/2005/8/layout/pList2"/>
    <dgm:cxn modelId="{3097C2A7-D35D-41DE-AFB8-DE78A8946FE8}" type="presParOf" srcId="{13B7E1CB-BDE5-46C0-8ECE-5B5BF46CE36E}" destId="{2AA5960B-C970-4265-94B2-9E0E39BFD840}" srcOrd="0" destOrd="0" presId="urn:microsoft.com/office/officeart/2005/8/layout/pList2"/>
    <dgm:cxn modelId="{DD48CA75-369F-4FCC-AAE5-9F66EB92A9D1}" type="presParOf" srcId="{13B7E1CB-BDE5-46C0-8ECE-5B5BF46CE36E}" destId="{B66E97A5-F5CE-4738-9CDB-940C2825A8B9}" srcOrd="1" destOrd="0" presId="urn:microsoft.com/office/officeart/2005/8/layout/pList2"/>
    <dgm:cxn modelId="{EBC92EF1-F361-47B8-ABF4-EA84462B9395}" type="presParOf" srcId="{13B7E1CB-BDE5-46C0-8ECE-5B5BF46CE36E}" destId="{B6CCF83D-F6A9-49CC-8E21-DFE6F4CC8743}" srcOrd="2" destOrd="0" presId="urn:microsoft.com/office/officeart/2005/8/layout/pList2"/>
    <dgm:cxn modelId="{D4B0604D-B85D-4A42-84B9-269F8B09FE69}" type="presParOf" srcId="{CAB0B1E7-E587-4364-9296-9513246E5D7F}" destId="{C0BB3CFA-7095-4CB2-A966-3637E3AF7DC4}" srcOrd="1" destOrd="0" presId="urn:microsoft.com/office/officeart/2005/8/layout/pList2"/>
    <dgm:cxn modelId="{3EE61D1E-0E92-499E-85E0-BB34F746337B}" type="presParOf" srcId="{CAB0B1E7-E587-4364-9296-9513246E5D7F}" destId="{AB5140C1-C1DC-47A6-9814-BE446F79B0A0}" srcOrd="2" destOrd="0" presId="urn:microsoft.com/office/officeart/2005/8/layout/pList2"/>
    <dgm:cxn modelId="{B85BB6C1-0245-4AD4-8E56-54C2FEF84DA9}" type="presParOf" srcId="{AB5140C1-C1DC-47A6-9814-BE446F79B0A0}" destId="{03E13A52-609B-41E6-8F43-D2F06420E2B9}" srcOrd="0" destOrd="0" presId="urn:microsoft.com/office/officeart/2005/8/layout/pList2"/>
    <dgm:cxn modelId="{BB2E4DEA-2C92-4B5E-9A5C-F1EB4A915474}" type="presParOf" srcId="{AB5140C1-C1DC-47A6-9814-BE446F79B0A0}" destId="{D937E64E-A91A-489C-AEF0-49FF621C4CC2}" srcOrd="1" destOrd="0" presId="urn:microsoft.com/office/officeart/2005/8/layout/pList2"/>
    <dgm:cxn modelId="{399DB1AD-93A5-415D-BE30-15585F589777}" type="presParOf" srcId="{AB5140C1-C1DC-47A6-9814-BE446F79B0A0}" destId="{9DAC2090-5AAA-494F-815C-9332313D0A18}" srcOrd="2" destOrd="0" presId="urn:microsoft.com/office/officeart/2005/8/layout/pList2"/>
    <dgm:cxn modelId="{7BFB0247-CEDD-4078-B2DB-847733A3CD53}" type="presParOf" srcId="{CAB0B1E7-E587-4364-9296-9513246E5D7F}" destId="{E24A7C2A-1E28-43F2-A79A-ACD55EFEDAE3}" srcOrd="3" destOrd="0" presId="urn:microsoft.com/office/officeart/2005/8/layout/pList2"/>
    <dgm:cxn modelId="{9B887171-7EA1-4AC9-B7E3-359124AEE56C}" type="presParOf" srcId="{CAB0B1E7-E587-4364-9296-9513246E5D7F}" destId="{DC1BD2F5-B0C2-49D2-8BC1-CBB4E2EB837D}" srcOrd="4" destOrd="0" presId="urn:microsoft.com/office/officeart/2005/8/layout/pList2"/>
    <dgm:cxn modelId="{82E42BA3-A78B-4067-A60C-E9755B89BF8E}" type="presParOf" srcId="{DC1BD2F5-B0C2-49D2-8BC1-CBB4E2EB837D}" destId="{7C8311A3-016B-4B93-975B-BB469A90F648}" srcOrd="0" destOrd="0" presId="urn:microsoft.com/office/officeart/2005/8/layout/pList2"/>
    <dgm:cxn modelId="{BB1CC169-C80D-48C2-9A07-34E001894760}" type="presParOf" srcId="{DC1BD2F5-B0C2-49D2-8BC1-CBB4E2EB837D}" destId="{EB676DE9-D86D-45E0-B97F-902825621641}" srcOrd="1" destOrd="0" presId="urn:microsoft.com/office/officeart/2005/8/layout/pList2"/>
    <dgm:cxn modelId="{2BAB6671-6751-44C4-A978-8B8522758F16}" type="presParOf" srcId="{DC1BD2F5-B0C2-49D2-8BC1-CBB4E2EB837D}" destId="{94BA8DFE-A26C-41A8-8EDA-DF449CF551B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CB1A6-73A2-4602-B51B-5B90BD55F38A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BE2F23-712A-4E66-87BE-C084F548224D}">
      <dgm:prSet phldrT="[Text]" custT="1"/>
      <dgm:spPr/>
      <dgm:t>
        <a:bodyPr/>
        <a:lstStyle/>
        <a:p>
          <a:pPr algn="l"/>
          <a:r>
            <a:rPr lang="en-US" sz="1600" b="1" dirty="0">
              <a:latin typeface="+mj-lt"/>
            </a:rPr>
            <a:t>National Survey of IR Offices</a:t>
          </a:r>
        </a:p>
      </dgm:t>
    </dgm:pt>
    <dgm:pt modelId="{07F00338-46DC-4901-AA0E-942473BC9E87}" type="parTrans" cxnId="{F63CFDDF-5DDB-420E-9FAA-B77A0ED239B9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51D103FE-DF9A-4335-B9BA-475832567EC0}" type="sibTrans" cxnId="{F63CFDDF-5DDB-420E-9FAA-B77A0ED239B9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8E7DA0FA-968F-4412-9DB2-B0DE86825A2A}">
      <dgm:prSet phldrT="[Text]" custT="1"/>
      <dgm:spPr/>
      <dgm:t>
        <a:bodyPr/>
        <a:lstStyle/>
        <a:p>
          <a:pPr algn="l"/>
          <a:r>
            <a:rPr lang="en-US" sz="1600" b="0" i="0" dirty="0">
              <a:latin typeface="+mj-lt"/>
            </a:rPr>
            <a:t>A new vision of effective IR in support of student success. It calls for the need for IR to serve a broader range of decision makers, to expand IR capacity, and to have chief-level leadership</a:t>
          </a:r>
          <a:endParaRPr lang="en-US" sz="1600" dirty="0">
            <a:latin typeface="+mj-lt"/>
          </a:endParaRPr>
        </a:p>
      </dgm:t>
    </dgm:pt>
    <dgm:pt modelId="{11D127FA-E34C-4799-A376-D5CFB7049E1A}" type="parTrans" cxnId="{C96BA5F0-2BE5-4D67-9989-CD3D373A2121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BE35D2F6-0A11-444A-A99D-101992D37D67}" type="sibTrans" cxnId="{C96BA5F0-2BE5-4D67-9989-CD3D373A2121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93F469CB-2CDD-4FB8-8CCA-0CD76485EE4D}">
      <dgm:prSet phldrT="[Text]" custT="1"/>
      <dgm:spPr/>
      <dgm:t>
        <a:bodyPr/>
        <a:lstStyle/>
        <a:p>
          <a:pPr algn="l"/>
          <a:r>
            <a:rPr lang="en-US" sz="1600" b="1" dirty="0">
              <a:latin typeface="+mj-lt"/>
            </a:rPr>
            <a:t>A Statement of Aspirational Practice for IR</a:t>
          </a:r>
        </a:p>
      </dgm:t>
    </dgm:pt>
    <dgm:pt modelId="{5BEA7B0E-1D73-46B0-8609-20AAC59E94CD}" type="parTrans" cxnId="{4B018317-824D-4905-81B9-867E36671053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EBD2A247-CF74-4A96-BFAA-81D827D28CCB}" type="sibTrans" cxnId="{4B018317-824D-4905-81B9-867E36671053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93906CEA-5B13-4E23-9175-D254ECB80466}">
      <dgm:prSet phldrT="[Text]" custT="1"/>
      <dgm:spPr/>
      <dgm:t>
        <a:bodyPr/>
        <a:lstStyle/>
        <a:p>
          <a:pPr algn="l"/>
          <a:r>
            <a:rPr lang="en-US" sz="1600" dirty="0">
              <a:latin typeface="+mj-lt"/>
            </a:rPr>
            <a:t>This survey established a baseline of IR Office capacities. This inquiry sought to characterize IR Offices as they existed in 2015, including scope of work, reporting lines, staffing, and fiscal resources. </a:t>
          </a:r>
        </a:p>
      </dgm:t>
    </dgm:pt>
    <dgm:pt modelId="{3302BFB1-94F6-4DA1-9CB9-2686C193EF5A}" type="parTrans" cxnId="{96AC9A18-5260-47EC-821D-1F05A4B9759D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C64EA9F5-7BBE-4838-9700-E503D08AC187}" type="sibTrans" cxnId="{96AC9A18-5260-47EC-821D-1F05A4B9759D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AB0786A9-6EBD-416C-9254-25F10B956751}">
      <dgm:prSet phldrT="[Text]" custT="1"/>
      <dgm:spPr/>
      <dgm:t>
        <a:bodyPr/>
        <a:lstStyle/>
        <a:p>
          <a:pPr algn="l"/>
          <a:r>
            <a:rPr lang="en-US" sz="1600" b="1" dirty="0">
              <a:latin typeface="+mj-lt"/>
            </a:rPr>
            <a:t>2016 IR Summit</a:t>
          </a:r>
          <a:endParaRPr lang="en-US" sz="1600" dirty="0">
            <a:latin typeface="+mj-lt"/>
          </a:endParaRPr>
        </a:p>
      </dgm:t>
    </dgm:pt>
    <dgm:pt modelId="{A468630B-3D9A-4DB7-8CAD-B4A706F6BBB4}" type="parTrans" cxnId="{0608B208-F53E-4452-9D45-B8094283B538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0624CF77-3FAD-43CE-89D4-B75CB2B33DF1}" type="sibTrans" cxnId="{0608B208-F53E-4452-9D45-B8094283B538}">
      <dgm:prSet/>
      <dgm:spPr/>
      <dgm:t>
        <a:bodyPr/>
        <a:lstStyle/>
        <a:p>
          <a:pPr algn="l"/>
          <a:endParaRPr lang="en-US" sz="1600">
            <a:latin typeface="+mj-lt"/>
          </a:endParaRPr>
        </a:p>
      </dgm:t>
    </dgm:pt>
    <dgm:pt modelId="{0C6E17B9-688B-4370-8CE7-9E5470E32635}">
      <dgm:prSet phldrT="[Text]" custT="1"/>
      <dgm:spPr/>
      <dgm:t>
        <a:bodyPr/>
        <a:lstStyle/>
        <a:p>
          <a:pPr algn="l"/>
          <a:r>
            <a:rPr lang="en-US" sz="1600" dirty="0">
              <a:latin typeface="+mj-lt"/>
            </a:rPr>
            <a:t>IR was featured on the national stage in Washington, DC where 70 postsecondary leaders convened to promote the need and use of IR.</a:t>
          </a:r>
        </a:p>
      </dgm:t>
    </dgm:pt>
    <dgm:pt modelId="{DB5BB3CA-A483-4F15-AFBF-65C5F8AD7A5F}" type="parTrans" cxnId="{01376BBE-7D93-4501-A72B-E25E717F6BDE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26808082-C710-4BC0-9E9A-8E79608DA208}" type="sibTrans" cxnId="{01376BBE-7D93-4501-A72B-E25E717F6BDE}">
      <dgm:prSet/>
      <dgm:spPr/>
      <dgm:t>
        <a:bodyPr/>
        <a:lstStyle/>
        <a:p>
          <a:pPr algn="l"/>
          <a:endParaRPr lang="en-US">
            <a:latin typeface="+mj-lt"/>
          </a:endParaRPr>
        </a:p>
      </dgm:t>
    </dgm:pt>
    <dgm:pt modelId="{56DE9A87-E91C-4288-8D8A-2D2AC5FC8BC4}" type="pres">
      <dgm:prSet presAssocID="{41ECB1A6-73A2-4602-B51B-5B90BD55F38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3363701-D93D-4BAB-9946-432AFEA4F213}" type="pres">
      <dgm:prSet presAssocID="{3DBE2F23-712A-4E66-87BE-C084F548224D}" presName="composite" presStyleCnt="0"/>
      <dgm:spPr/>
    </dgm:pt>
    <dgm:pt modelId="{E919BC25-26D5-4263-9139-03D368E8F59E}" type="pres">
      <dgm:prSet presAssocID="{3DBE2F23-712A-4E66-87BE-C084F548224D}" presName="Accent" presStyleLbl="alignAcc1" presStyleIdx="0" presStyleCnt="3"/>
      <dgm:spPr/>
    </dgm:pt>
    <dgm:pt modelId="{E2E71F81-D7B7-49B1-B4F4-6B64BDABD70C}" type="pres">
      <dgm:prSet presAssocID="{3DBE2F23-712A-4E66-87BE-C084F548224D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51DF2B-05C7-4686-B050-D499FC0D0402}" type="pres">
      <dgm:prSet presAssocID="{3DBE2F23-712A-4E66-87BE-C084F548224D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BCADF-7122-4548-A6BE-1411749E73A3}" type="pres">
      <dgm:prSet presAssocID="{3DBE2F23-712A-4E66-87BE-C084F548224D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FD58A-09D1-469C-AB07-56A0514E17D0}" type="pres">
      <dgm:prSet presAssocID="{51D103FE-DF9A-4335-B9BA-475832567EC0}" presName="sibTrans" presStyleCnt="0"/>
      <dgm:spPr/>
    </dgm:pt>
    <dgm:pt modelId="{BD5DDCF0-0385-4C1D-9486-A5167098329A}" type="pres">
      <dgm:prSet presAssocID="{93F469CB-2CDD-4FB8-8CCA-0CD76485EE4D}" presName="composite" presStyleCnt="0"/>
      <dgm:spPr/>
    </dgm:pt>
    <dgm:pt modelId="{A070B7C5-BB87-415A-AFF3-6C0420D008CB}" type="pres">
      <dgm:prSet presAssocID="{93F469CB-2CDD-4FB8-8CCA-0CD76485EE4D}" presName="Accent" presStyleLbl="alignAcc1" presStyleIdx="1" presStyleCnt="3"/>
      <dgm:spPr/>
    </dgm:pt>
    <dgm:pt modelId="{28434158-9F25-4932-9F70-F78D94B8CF3A}" type="pres">
      <dgm:prSet presAssocID="{93F469CB-2CDD-4FB8-8CCA-0CD76485EE4D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A3A29D-6F8D-43E1-B685-B93DFD684CE0}" type="pres">
      <dgm:prSet presAssocID="{93F469CB-2CDD-4FB8-8CCA-0CD76485EE4D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98059-8645-4272-9CEB-FB03BF6AFB81}" type="pres">
      <dgm:prSet presAssocID="{93F469CB-2CDD-4FB8-8CCA-0CD76485EE4D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98350-9036-4249-A472-2827D10DA79A}" type="pres">
      <dgm:prSet presAssocID="{EBD2A247-CF74-4A96-BFAA-81D827D28CCB}" presName="sibTrans" presStyleCnt="0"/>
      <dgm:spPr/>
    </dgm:pt>
    <dgm:pt modelId="{D8D99319-300C-402D-B875-883B40AD65D4}" type="pres">
      <dgm:prSet presAssocID="{AB0786A9-6EBD-416C-9254-25F10B956751}" presName="composite" presStyleCnt="0"/>
      <dgm:spPr/>
    </dgm:pt>
    <dgm:pt modelId="{B3EB0128-4FA3-4736-B656-1902F1EAA032}" type="pres">
      <dgm:prSet presAssocID="{AB0786A9-6EBD-416C-9254-25F10B956751}" presName="Accent" presStyleLbl="alignAcc1" presStyleIdx="2" presStyleCnt="3"/>
      <dgm:spPr/>
    </dgm:pt>
    <dgm:pt modelId="{3B668C05-9D7B-4804-95E4-CA2F6F51C20B}" type="pres">
      <dgm:prSet presAssocID="{AB0786A9-6EBD-416C-9254-25F10B956751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DABEA60-7EB0-4131-A78C-55F0BD541F63}" type="pres">
      <dgm:prSet presAssocID="{AB0786A9-6EBD-416C-9254-25F10B956751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5EFF6-FE34-4698-B7A4-75FB3E88DFCC}" type="pres">
      <dgm:prSet presAssocID="{AB0786A9-6EBD-416C-9254-25F10B956751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6986FE-FC6C-429A-9EA2-A0F6DC51306F}" type="presOf" srcId="{AB0786A9-6EBD-416C-9254-25F10B956751}" destId="{5105EFF6-FE34-4698-B7A4-75FB3E88DFCC}" srcOrd="0" destOrd="0" presId="urn:microsoft.com/office/officeart/2008/layout/TitlePictureLineup"/>
    <dgm:cxn modelId="{F63CFDDF-5DDB-420E-9FAA-B77A0ED239B9}" srcId="{41ECB1A6-73A2-4602-B51B-5B90BD55F38A}" destId="{3DBE2F23-712A-4E66-87BE-C084F548224D}" srcOrd="0" destOrd="0" parTransId="{07F00338-46DC-4901-AA0E-942473BC9E87}" sibTransId="{51D103FE-DF9A-4335-B9BA-475832567EC0}"/>
    <dgm:cxn modelId="{01376BBE-7D93-4501-A72B-E25E717F6BDE}" srcId="{AB0786A9-6EBD-416C-9254-25F10B956751}" destId="{0C6E17B9-688B-4370-8CE7-9E5470E32635}" srcOrd="0" destOrd="0" parTransId="{DB5BB3CA-A483-4F15-AFBF-65C5F8AD7A5F}" sibTransId="{26808082-C710-4BC0-9E9A-8E79608DA208}"/>
    <dgm:cxn modelId="{E53D6B10-6EA1-4C7C-B58C-C6D1B7C7A0D4}" type="presOf" srcId="{8E7DA0FA-968F-4412-9DB2-B0DE86825A2A}" destId="{91A3A29D-6F8D-43E1-B685-B93DFD684CE0}" srcOrd="0" destOrd="0" presId="urn:microsoft.com/office/officeart/2008/layout/TitlePictureLineup"/>
    <dgm:cxn modelId="{C96BA5F0-2BE5-4D67-9989-CD3D373A2121}" srcId="{93F469CB-2CDD-4FB8-8CCA-0CD76485EE4D}" destId="{8E7DA0FA-968F-4412-9DB2-B0DE86825A2A}" srcOrd="0" destOrd="0" parTransId="{11D127FA-E34C-4799-A376-D5CFB7049E1A}" sibTransId="{BE35D2F6-0A11-444A-A99D-101992D37D67}"/>
    <dgm:cxn modelId="{96AC9A18-5260-47EC-821D-1F05A4B9759D}" srcId="{3DBE2F23-712A-4E66-87BE-C084F548224D}" destId="{93906CEA-5B13-4E23-9175-D254ECB80466}" srcOrd="0" destOrd="0" parTransId="{3302BFB1-94F6-4DA1-9CB9-2686C193EF5A}" sibTransId="{C64EA9F5-7BBE-4838-9700-E503D08AC187}"/>
    <dgm:cxn modelId="{0608B208-F53E-4452-9D45-B8094283B538}" srcId="{41ECB1A6-73A2-4602-B51B-5B90BD55F38A}" destId="{AB0786A9-6EBD-416C-9254-25F10B956751}" srcOrd="2" destOrd="0" parTransId="{A468630B-3D9A-4DB7-8CAD-B4A706F6BBB4}" sibTransId="{0624CF77-3FAD-43CE-89D4-B75CB2B33DF1}"/>
    <dgm:cxn modelId="{4B018317-824D-4905-81B9-867E36671053}" srcId="{41ECB1A6-73A2-4602-B51B-5B90BD55F38A}" destId="{93F469CB-2CDD-4FB8-8CCA-0CD76485EE4D}" srcOrd="1" destOrd="0" parTransId="{5BEA7B0E-1D73-46B0-8609-20AAC59E94CD}" sibTransId="{EBD2A247-CF74-4A96-BFAA-81D827D28CCB}"/>
    <dgm:cxn modelId="{1663E1D8-2CD8-4E26-A1C9-3C778DCF89D2}" type="presOf" srcId="{93906CEA-5B13-4E23-9175-D254ECB80466}" destId="{4C51DF2B-05C7-4686-B050-D499FC0D0402}" srcOrd="0" destOrd="0" presId="urn:microsoft.com/office/officeart/2008/layout/TitlePictureLineup"/>
    <dgm:cxn modelId="{D72B6AF1-D0B5-4ABA-BC51-11AC2FFFFE89}" type="presOf" srcId="{3DBE2F23-712A-4E66-87BE-C084F548224D}" destId="{358BCADF-7122-4548-A6BE-1411749E73A3}" srcOrd="0" destOrd="0" presId="urn:microsoft.com/office/officeart/2008/layout/TitlePictureLineup"/>
    <dgm:cxn modelId="{1B7F0055-2094-4116-A1C7-3B0ABE3819F4}" type="presOf" srcId="{41ECB1A6-73A2-4602-B51B-5B90BD55F38A}" destId="{56DE9A87-E91C-4288-8D8A-2D2AC5FC8BC4}" srcOrd="0" destOrd="0" presId="urn:microsoft.com/office/officeart/2008/layout/TitlePictureLineup"/>
    <dgm:cxn modelId="{4AF48CE9-D392-457A-B15D-9023733C75A1}" type="presOf" srcId="{93F469CB-2CDD-4FB8-8CCA-0CD76485EE4D}" destId="{F0298059-8645-4272-9CEB-FB03BF6AFB81}" srcOrd="0" destOrd="0" presId="urn:microsoft.com/office/officeart/2008/layout/TitlePictureLineup"/>
    <dgm:cxn modelId="{F2980B3B-6F84-427D-9B2B-11EE128843F4}" type="presOf" srcId="{0C6E17B9-688B-4370-8CE7-9E5470E32635}" destId="{2DABEA60-7EB0-4131-A78C-55F0BD541F63}" srcOrd="0" destOrd="0" presId="urn:microsoft.com/office/officeart/2008/layout/TitlePictureLineup"/>
    <dgm:cxn modelId="{0392218D-539D-4EF9-A344-CBECB39B6E11}" type="presParOf" srcId="{56DE9A87-E91C-4288-8D8A-2D2AC5FC8BC4}" destId="{E3363701-D93D-4BAB-9946-432AFEA4F213}" srcOrd="0" destOrd="0" presId="urn:microsoft.com/office/officeart/2008/layout/TitlePictureLineup"/>
    <dgm:cxn modelId="{6B6627DB-8B05-44FB-918E-F28C1B21E831}" type="presParOf" srcId="{E3363701-D93D-4BAB-9946-432AFEA4F213}" destId="{E919BC25-26D5-4263-9139-03D368E8F59E}" srcOrd="0" destOrd="0" presId="urn:microsoft.com/office/officeart/2008/layout/TitlePictureLineup"/>
    <dgm:cxn modelId="{19EAE386-B4F0-410B-9CD4-A337BC4C4B90}" type="presParOf" srcId="{E3363701-D93D-4BAB-9946-432AFEA4F213}" destId="{E2E71F81-D7B7-49B1-B4F4-6B64BDABD70C}" srcOrd="1" destOrd="0" presId="urn:microsoft.com/office/officeart/2008/layout/TitlePictureLineup"/>
    <dgm:cxn modelId="{6EA1D240-F88A-4F76-8E0D-EC3C59C7125C}" type="presParOf" srcId="{E3363701-D93D-4BAB-9946-432AFEA4F213}" destId="{4C51DF2B-05C7-4686-B050-D499FC0D0402}" srcOrd="2" destOrd="0" presId="urn:microsoft.com/office/officeart/2008/layout/TitlePictureLineup"/>
    <dgm:cxn modelId="{1DD272CD-9AEB-4AEC-B373-DCD45905DC0C}" type="presParOf" srcId="{E3363701-D93D-4BAB-9946-432AFEA4F213}" destId="{358BCADF-7122-4548-A6BE-1411749E73A3}" srcOrd="3" destOrd="0" presId="urn:microsoft.com/office/officeart/2008/layout/TitlePictureLineup"/>
    <dgm:cxn modelId="{96004CF4-EB81-4079-9421-539AAA7D2BC9}" type="presParOf" srcId="{56DE9A87-E91C-4288-8D8A-2D2AC5FC8BC4}" destId="{6E2FD58A-09D1-469C-AB07-56A0514E17D0}" srcOrd="1" destOrd="0" presId="urn:microsoft.com/office/officeart/2008/layout/TitlePictureLineup"/>
    <dgm:cxn modelId="{5231C914-4CBB-4A79-BFF2-0A0B6F5519A1}" type="presParOf" srcId="{56DE9A87-E91C-4288-8D8A-2D2AC5FC8BC4}" destId="{BD5DDCF0-0385-4C1D-9486-A5167098329A}" srcOrd="2" destOrd="0" presId="urn:microsoft.com/office/officeart/2008/layout/TitlePictureLineup"/>
    <dgm:cxn modelId="{C52E8F5E-0FE4-4B5D-ABA0-9C292BC0CF51}" type="presParOf" srcId="{BD5DDCF0-0385-4C1D-9486-A5167098329A}" destId="{A070B7C5-BB87-415A-AFF3-6C0420D008CB}" srcOrd="0" destOrd="0" presId="urn:microsoft.com/office/officeart/2008/layout/TitlePictureLineup"/>
    <dgm:cxn modelId="{884EAD53-14B9-46E8-AD4C-FCD5AB6668CE}" type="presParOf" srcId="{BD5DDCF0-0385-4C1D-9486-A5167098329A}" destId="{28434158-9F25-4932-9F70-F78D94B8CF3A}" srcOrd="1" destOrd="0" presId="urn:microsoft.com/office/officeart/2008/layout/TitlePictureLineup"/>
    <dgm:cxn modelId="{68579B06-14CD-41D1-B7CD-83FA8EA0DB2D}" type="presParOf" srcId="{BD5DDCF0-0385-4C1D-9486-A5167098329A}" destId="{91A3A29D-6F8D-43E1-B685-B93DFD684CE0}" srcOrd="2" destOrd="0" presId="urn:microsoft.com/office/officeart/2008/layout/TitlePictureLineup"/>
    <dgm:cxn modelId="{AE49F122-6099-4D81-BA6F-A61AA0373B0F}" type="presParOf" srcId="{BD5DDCF0-0385-4C1D-9486-A5167098329A}" destId="{F0298059-8645-4272-9CEB-FB03BF6AFB81}" srcOrd="3" destOrd="0" presId="urn:microsoft.com/office/officeart/2008/layout/TitlePictureLineup"/>
    <dgm:cxn modelId="{6C3A16EA-5883-4BCF-B90E-51ECC07C2A43}" type="presParOf" srcId="{56DE9A87-E91C-4288-8D8A-2D2AC5FC8BC4}" destId="{99398350-9036-4249-A472-2827D10DA79A}" srcOrd="3" destOrd="0" presId="urn:microsoft.com/office/officeart/2008/layout/TitlePictureLineup"/>
    <dgm:cxn modelId="{3EB8FEE5-A6CA-42BD-BA7F-792AF7505F11}" type="presParOf" srcId="{56DE9A87-E91C-4288-8D8A-2D2AC5FC8BC4}" destId="{D8D99319-300C-402D-B875-883B40AD65D4}" srcOrd="4" destOrd="0" presId="urn:microsoft.com/office/officeart/2008/layout/TitlePictureLineup"/>
    <dgm:cxn modelId="{DCA8B602-8273-4CDB-8353-8C9936A2841B}" type="presParOf" srcId="{D8D99319-300C-402D-B875-883B40AD65D4}" destId="{B3EB0128-4FA3-4736-B656-1902F1EAA032}" srcOrd="0" destOrd="0" presId="urn:microsoft.com/office/officeart/2008/layout/TitlePictureLineup"/>
    <dgm:cxn modelId="{72B10206-C8A2-46BC-879A-DFCCD53591BF}" type="presParOf" srcId="{D8D99319-300C-402D-B875-883B40AD65D4}" destId="{3B668C05-9D7B-4804-95E4-CA2F6F51C20B}" srcOrd="1" destOrd="0" presId="urn:microsoft.com/office/officeart/2008/layout/TitlePictureLineup"/>
    <dgm:cxn modelId="{962BBE39-982A-45E6-85B2-0B6D660CF825}" type="presParOf" srcId="{D8D99319-300C-402D-B875-883B40AD65D4}" destId="{2DABEA60-7EB0-4131-A78C-55F0BD541F63}" srcOrd="2" destOrd="0" presId="urn:microsoft.com/office/officeart/2008/layout/TitlePictureLineup"/>
    <dgm:cxn modelId="{7CF453E8-D589-45DC-8700-B6165FDB62AC}" type="presParOf" srcId="{D8D99319-300C-402D-B875-883B40AD65D4}" destId="{5105EFF6-FE34-4698-B7A4-75FB3E88DFC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A0944-20C6-4BE3-A77F-D141651708B0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39A6E-D65F-4F24-A869-7BAB81A3983C}">
      <dgm:prSet custT="1"/>
      <dgm:spPr/>
      <dgm:t>
        <a:bodyPr/>
        <a:lstStyle/>
        <a:p>
          <a:r>
            <a:rPr lang="en-US" sz="2000" dirty="0"/>
            <a:t>Dr. Darlena Jones, Director of Assessment &amp; Research</a:t>
          </a:r>
        </a:p>
      </dgm:t>
    </dgm:pt>
    <dgm:pt modelId="{251E355B-D4D1-4679-8A95-E71BBE7720D6}" type="parTrans" cxnId="{130FA0B8-2DC0-4DDE-B4A1-E4C25EE8A224}">
      <dgm:prSet/>
      <dgm:spPr/>
      <dgm:t>
        <a:bodyPr/>
        <a:lstStyle/>
        <a:p>
          <a:endParaRPr lang="en-US" sz="1400"/>
        </a:p>
      </dgm:t>
    </dgm:pt>
    <dgm:pt modelId="{DBF24459-0DD4-444B-AAD5-06823C379DE0}" type="sibTrans" cxnId="{130FA0B8-2DC0-4DDE-B4A1-E4C25EE8A224}">
      <dgm:prSet/>
      <dgm:spPr/>
      <dgm:t>
        <a:bodyPr/>
        <a:lstStyle/>
        <a:p>
          <a:endParaRPr lang="en-US" sz="1400"/>
        </a:p>
      </dgm:t>
    </dgm:pt>
    <dgm:pt modelId="{A6195DA6-9C56-4EA0-8C68-9C27B5119CD0}">
      <dgm:prSet custT="1"/>
      <dgm:spPr/>
      <dgm:t>
        <a:bodyPr/>
        <a:lstStyle/>
        <a:p>
          <a:r>
            <a:rPr lang="en-US" sz="2000" dirty="0"/>
            <a:t>Dr. Leah Ewing Ross, Independent Contractor</a:t>
          </a:r>
          <a:br>
            <a:rPr lang="en-US" sz="2000" dirty="0"/>
          </a:br>
          <a:endParaRPr lang="en-US" sz="2000" dirty="0"/>
        </a:p>
      </dgm:t>
    </dgm:pt>
    <dgm:pt modelId="{BE1B66D7-A095-42C8-A590-3E781E6BF2FE}" type="parTrans" cxnId="{77DBD40E-0767-4541-BD91-08A5603B401C}">
      <dgm:prSet/>
      <dgm:spPr/>
      <dgm:t>
        <a:bodyPr/>
        <a:lstStyle/>
        <a:p>
          <a:endParaRPr lang="en-US" sz="1400"/>
        </a:p>
      </dgm:t>
    </dgm:pt>
    <dgm:pt modelId="{AEA23F94-68D9-45B2-8EA6-A8F2489C730A}" type="sibTrans" cxnId="{77DBD40E-0767-4541-BD91-08A5603B401C}">
      <dgm:prSet/>
      <dgm:spPr/>
      <dgm:t>
        <a:bodyPr/>
        <a:lstStyle/>
        <a:p>
          <a:endParaRPr lang="en-US" sz="1400"/>
        </a:p>
      </dgm:t>
    </dgm:pt>
    <dgm:pt modelId="{53EA8796-904A-484B-8A14-23DCF07AAEC9}">
      <dgm:prSet phldrT="[Text]" custT="1"/>
      <dgm:spPr/>
      <dgm:t>
        <a:bodyPr/>
        <a:lstStyle/>
        <a:p>
          <a:endParaRPr lang="en-US" sz="5400" dirty="0"/>
        </a:p>
      </dgm:t>
    </dgm:pt>
    <dgm:pt modelId="{EEECB9D6-3D18-4854-B84F-203674F0F848}" type="parTrans" cxnId="{470974AD-D122-43BC-85B3-D2370D168713}">
      <dgm:prSet/>
      <dgm:spPr/>
      <dgm:t>
        <a:bodyPr/>
        <a:lstStyle/>
        <a:p>
          <a:endParaRPr lang="en-US" sz="1400"/>
        </a:p>
      </dgm:t>
    </dgm:pt>
    <dgm:pt modelId="{3E4D8896-EC6D-425F-9C85-CC0FE6CD4100}" type="sibTrans" cxnId="{470974AD-D122-43BC-85B3-D2370D16871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400"/>
        </a:p>
      </dgm:t>
    </dgm:pt>
    <dgm:pt modelId="{0C178E6A-CCA6-4CB1-B9FE-5D426DD1C15A}">
      <dgm:prSet phldrT="[Text]" custT="1"/>
      <dgm:spPr/>
      <dgm:t>
        <a:bodyPr/>
        <a:lstStyle/>
        <a:p>
          <a:r>
            <a:rPr lang="en-US" sz="2000" dirty="0"/>
            <a:t>Jason Lewis, CFO and Interim Executive Director</a:t>
          </a:r>
        </a:p>
      </dgm:t>
    </dgm:pt>
    <dgm:pt modelId="{B689949C-DA3D-48F6-AD57-4377C216B577}" type="sibTrans" cxnId="{F007EC1C-4B4B-42BB-80B2-02022B8A2629}">
      <dgm:prSet/>
      <dgm:spPr/>
      <dgm:t>
        <a:bodyPr/>
        <a:lstStyle/>
        <a:p>
          <a:endParaRPr lang="en-US" sz="1400"/>
        </a:p>
      </dgm:t>
    </dgm:pt>
    <dgm:pt modelId="{B00F38E3-594E-4AE9-8794-47847E21BBCE}" type="parTrans" cxnId="{F007EC1C-4B4B-42BB-80B2-02022B8A2629}">
      <dgm:prSet/>
      <dgm:spPr/>
      <dgm:t>
        <a:bodyPr/>
        <a:lstStyle/>
        <a:p>
          <a:endParaRPr lang="en-US" sz="1400"/>
        </a:p>
      </dgm:t>
    </dgm:pt>
    <dgm:pt modelId="{EDBACEC0-F321-4D1E-9E4B-048DAE9FACCB}" type="pres">
      <dgm:prSet presAssocID="{152A0944-20C6-4BE3-A77F-D141651708B0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2D86D23-812E-4B5F-96FD-065BF83EA948}" type="pres">
      <dgm:prSet presAssocID="{3E4D8896-EC6D-425F-9C85-CC0FE6CD4100}" presName="picture_1" presStyleLbl="bgImgPlace1" presStyleIdx="0" presStyleCnt="1" custLinFactNeighborX="885" custLinFactNeighborY="-14999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77344A1-05C1-4DC5-AEE9-6BB3FBEE7484}" type="pres">
      <dgm:prSet presAssocID="{53EA8796-904A-484B-8A14-23DCF07AAEC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769F-0145-40CC-BD43-BE7FDC16B9CE}" type="pres">
      <dgm:prSet presAssocID="{152A0944-20C6-4BE3-A77F-D141651708B0}" presName="linV" presStyleCnt="0"/>
      <dgm:spPr/>
    </dgm:pt>
    <dgm:pt modelId="{002FAD60-C094-402C-8D84-CEBFFF202F80}" type="pres">
      <dgm:prSet presAssocID="{0C178E6A-CCA6-4CB1-B9FE-5D426DD1C15A}" presName="pair" presStyleCnt="0"/>
      <dgm:spPr/>
    </dgm:pt>
    <dgm:pt modelId="{CE058790-2354-492F-8857-FB970E74EE7B}" type="pres">
      <dgm:prSet presAssocID="{0C178E6A-CCA6-4CB1-B9FE-5D426DD1C15A}" presName="spaceH" presStyleLbl="node1" presStyleIdx="0" presStyleCnt="0"/>
      <dgm:spPr/>
    </dgm:pt>
    <dgm:pt modelId="{2C57E79F-48D3-4F9D-A792-3A8A057C5813}" type="pres">
      <dgm:prSet presAssocID="{0C178E6A-CCA6-4CB1-B9FE-5D426DD1C15A}" presName="desPictures" presStyleLbl="alignImgPlace1" presStyleIdx="0" presStyleCnt="3"/>
      <dgm:spPr>
        <a:prstGeom prst="round1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F3BBDA-5439-41E4-8409-F17C7D969EEB}" type="pres">
      <dgm:prSet presAssocID="{0C178E6A-CCA6-4CB1-B9FE-5D426DD1C15A}" presName="desTextWrapper" presStyleCnt="0"/>
      <dgm:spPr/>
    </dgm:pt>
    <dgm:pt modelId="{E2D28D51-4EF0-49F5-A6CC-33DD892F836A}" type="pres">
      <dgm:prSet presAssocID="{0C178E6A-CCA6-4CB1-B9FE-5D426DD1C15A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C25DF-9CB4-404F-8377-3D225FBF49E2}" type="pres">
      <dgm:prSet presAssocID="{B689949C-DA3D-48F6-AD57-4377C216B577}" presName="spaceV" presStyleCnt="0"/>
      <dgm:spPr/>
    </dgm:pt>
    <dgm:pt modelId="{1B2D52FD-AF42-4305-9428-7DB5C0E9CF80}" type="pres">
      <dgm:prSet presAssocID="{B0339A6E-D65F-4F24-A869-7BAB81A3983C}" presName="pair" presStyleCnt="0"/>
      <dgm:spPr/>
    </dgm:pt>
    <dgm:pt modelId="{9432810F-0D40-4FC5-BCC2-A4D9FF0E1CF0}" type="pres">
      <dgm:prSet presAssocID="{B0339A6E-D65F-4F24-A869-7BAB81A3983C}" presName="spaceH" presStyleLbl="node1" presStyleIdx="0" presStyleCnt="0"/>
      <dgm:spPr/>
    </dgm:pt>
    <dgm:pt modelId="{0A43CE9C-5FA8-463D-BFF4-F720CDC04F33}" type="pres">
      <dgm:prSet presAssocID="{B0339A6E-D65F-4F24-A869-7BAB81A3983C}" presName="desPictures" presStyleLbl="alignImgPlace1" presStyleIdx="1" presStyleCnt="3"/>
      <dgm:spPr>
        <a:prstGeom prst="round1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37B5C2E-06B6-4546-A572-1ECC5136364C}" type="pres">
      <dgm:prSet presAssocID="{B0339A6E-D65F-4F24-A869-7BAB81A3983C}" presName="desTextWrapper" presStyleCnt="0"/>
      <dgm:spPr/>
    </dgm:pt>
    <dgm:pt modelId="{389B662F-4976-4988-8838-F27AF998454E}" type="pres">
      <dgm:prSet presAssocID="{B0339A6E-D65F-4F24-A869-7BAB81A3983C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FF93C-0B4D-4545-BA65-63F982056C50}" type="pres">
      <dgm:prSet presAssocID="{DBF24459-0DD4-444B-AAD5-06823C379DE0}" presName="spaceV" presStyleCnt="0"/>
      <dgm:spPr/>
    </dgm:pt>
    <dgm:pt modelId="{0358D762-09A4-45CB-8E59-346D6898FED3}" type="pres">
      <dgm:prSet presAssocID="{A6195DA6-9C56-4EA0-8C68-9C27B5119CD0}" presName="pair" presStyleCnt="0"/>
      <dgm:spPr/>
    </dgm:pt>
    <dgm:pt modelId="{714A9CC5-016C-44B3-B0A8-F5A7A5CB4637}" type="pres">
      <dgm:prSet presAssocID="{A6195DA6-9C56-4EA0-8C68-9C27B5119CD0}" presName="spaceH" presStyleLbl="node1" presStyleIdx="0" presStyleCnt="0"/>
      <dgm:spPr/>
    </dgm:pt>
    <dgm:pt modelId="{25A792CF-678A-433D-8E7A-86A6F4BC0A2D}" type="pres">
      <dgm:prSet presAssocID="{A6195DA6-9C56-4EA0-8C68-9C27B5119CD0}" presName="desPictures" presStyleLbl="alignImgPlace1" presStyleIdx="2" presStyleCnt="3"/>
      <dgm:spPr>
        <a:prstGeom prst="round1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A6608BB-19E5-4EB9-8263-22D86B22E4F6}" type="pres">
      <dgm:prSet presAssocID="{A6195DA6-9C56-4EA0-8C68-9C27B5119CD0}" presName="desTextWrapper" presStyleCnt="0"/>
      <dgm:spPr/>
    </dgm:pt>
    <dgm:pt modelId="{89E15858-43CD-4C79-9F03-5895DDC64265}" type="pres">
      <dgm:prSet presAssocID="{A6195DA6-9C56-4EA0-8C68-9C27B5119CD0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32827-5D0D-4E11-9BFA-50F1E63D6C97}" type="pres">
      <dgm:prSet presAssocID="{152A0944-20C6-4BE3-A77F-D141651708B0}" presName="maxNode" presStyleCnt="0"/>
      <dgm:spPr/>
    </dgm:pt>
    <dgm:pt modelId="{EFCE101E-55B9-49F3-9B4B-3E31F9F2F8BF}" type="pres">
      <dgm:prSet presAssocID="{152A0944-20C6-4BE3-A77F-D141651708B0}" presName="Name33" presStyleCnt="0"/>
      <dgm:spPr/>
    </dgm:pt>
  </dgm:ptLst>
  <dgm:cxnLst>
    <dgm:cxn modelId="{470974AD-D122-43BC-85B3-D2370D168713}" srcId="{152A0944-20C6-4BE3-A77F-D141651708B0}" destId="{53EA8796-904A-484B-8A14-23DCF07AAEC9}" srcOrd="0" destOrd="0" parTransId="{EEECB9D6-3D18-4854-B84F-203674F0F848}" sibTransId="{3E4D8896-EC6D-425F-9C85-CC0FE6CD4100}"/>
    <dgm:cxn modelId="{F334A73E-AEA5-4667-A2AD-7E853E26585F}" type="presOf" srcId="{53EA8796-904A-484B-8A14-23DCF07AAEC9}" destId="{677344A1-05C1-4DC5-AEE9-6BB3FBEE7484}" srcOrd="0" destOrd="0" presId="urn:microsoft.com/office/officeart/2008/layout/AccentedPicture"/>
    <dgm:cxn modelId="{5DF4DA87-36DD-403A-850C-C9002ED78FE4}" type="presOf" srcId="{A6195DA6-9C56-4EA0-8C68-9C27B5119CD0}" destId="{89E15858-43CD-4C79-9F03-5895DDC64265}" srcOrd="0" destOrd="0" presId="urn:microsoft.com/office/officeart/2008/layout/AccentedPicture"/>
    <dgm:cxn modelId="{4113E511-313E-4BB4-BD73-A5F0DD79F465}" type="presOf" srcId="{3E4D8896-EC6D-425F-9C85-CC0FE6CD4100}" destId="{62D86D23-812E-4B5F-96FD-065BF83EA948}" srcOrd="0" destOrd="0" presId="urn:microsoft.com/office/officeart/2008/layout/AccentedPicture"/>
    <dgm:cxn modelId="{62C002AD-70BD-4B8A-B006-B7A261B2E98B}" type="presOf" srcId="{B0339A6E-D65F-4F24-A869-7BAB81A3983C}" destId="{389B662F-4976-4988-8838-F27AF998454E}" srcOrd="0" destOrd="0" presId="urn:microsoft.com/office/officeart/2008/layout/AccentedPicture"/>
    <dgm:cxn modelId="{F007EC1C-4B4B-42BB-80B2-02022B8A2629}" srcId="{152A0944-20C6-4BE3-A77F-D141651708B0}" destId="{0C178E6A-CCA6-4CB1-B9FE-5D426DD1C15A}" srcOrd="1" destOrd="0" parTransId="{B00F38E3-594E-4AE9-8794-47847E21BBCE}" sibTransId="{B689949C-DA3D-48F6-AD57-4377C216B577}"/>
    <dgm:cxn modelId="{130FA0B8-2DC0-4DDE-B4A1-E4C25EE8A224}" srcId="{152A0944-20C6-4BE3-A77F-D141651708B0}" destId="{B0339A6E-D65F-4F24-A869-7BAB81A3983C}" srcOrd="2" destOrd="0" parTransId="{251E355B-D4D1-4679-8A95-E71BBE7720D6}" sibTransId="{DBF24459-0DD4-444B-AAD5-06823C379DE0}"/>
    <dgm:cxn modelId="{77DBD40E-0767-4541-BD91-08A5603B401C}" srcId="{152A0944-20C6-4BE3-A77F-D141651708B0}" destId="{A6195DA6-9C56-4EA0-8C68-9C27B5119CD0}" srcOrd="3" destOrd="0" parTransId="{BE1B66D7-A095-42C8-A590-3E781E6BF2FE}" sibTransId="{AEA23F94-68D9-45B2-8EA6-A8F2489C730A}"/>
    <dgm:cxn modelId="{D2826B74-A07D-4D71-8706-E411F8A2417C}" type="presOf" srcId="{0C178E6A-CCA6-4CB1-B9FE-5D426DD1C15A}" destId="{E2D28D51-4EF0-49F5-A6CC-33DD892F836A}" srcOrd="0" destOrd="0" presId="urn:microsoft.com/office/officeart/2008/layout/AccentedPicture"/>
    <dgm:cxn modelId="{BB4FCA4B-2A8C-4F54-9AF4-082FC824176C}" type="presOf" srcId="{152A0944-20C6-4BE3-A77F-D141651708B0}" destId="{EDBACEC0-F321-4D1E-9E4B-048DAE9FACCB}" srcOrd="0" destOrd="0" presId="urn:microsoft.com/office/officeart/2008/layout/AccentedPicture"/>
    <dgm:cxn modelId="{3279B6C3-D4E1-4C33-A1EE-D200E03D7C41}" type="presParOf" srcId="{EDBACEC0-F321-4D1E-9E4B-048DAE9FACCB}" destId="{62D86D23-812E-4B5F-96FD-065BF83EA948}" srcOrd="0" destOrd="0" presId="urn:microsoft.com/office/officeart/2008/layout/AccentedPicture"/>
    <dgm:cxn modelId="{15430D02-4E7A-45E6-A895-2A2961A6D4E9}" type="presParOf" srcId="{EDBACEC0-F321-4D1E-9E4B-048DAE9FACCB}" destId="{677344A1-05C1-4DC5-AEE9-6BB3FBEE7484}" srcOrd="1" destOrd="0" presId="urn:microsoft.com/office/officeart/2008/layout/AccentedPicture"/>
    <dgm:cxn modelId="{90688044-1B70-4A4C-BA4A-2F3715362F05}" type="presParOf" srcId="{EDBACEC0-F321-4D1E-9E4B-048DAE9FACCB}" destId="{780D769F-0145-40CC-BD43-BE7FDC16B9CE}" srcOrd="2" destOrd="0" presId="urn:microsoft.com/office/officeart/2008/layout/AccentedPicture"/>
    <dgm:cxn modelId="{04670010-B4E6-4480-8C92-5DEF416DE874}" type="presParOf" srcId="{780D769F-0145-40CC-BD43-BE7FDC16B9CE}" destId="{002FAD60-C094-402C-8D84-CEBFFF202F80}" srcOrd="0" destOrd="0" presId="urn:microsoft.com/office/officeart/2008/layout/AccentedPicture"/>
    <dgm:cxn modelId="{092726D4-A098-4284-8D8C-EA2421D1DD30}" type="presParOf" srcId="{002FAD60-C094-402C-8D84-CEBFFF202F80}" destId="{CE058790-2354-492F-8857-FB970E74EE7B}" srcOrd="0" destOrd="0" presId="urn:microsoft.com/office/officeart/2008/layout/AccentedPicture"/>
    <dgm:cxn modelId="{C3D5F7D1-F032-40FA-B2AD-E8DE469DC082}" type="presParOf" srcId="{002FAD60-C094-402C-8D84-CEBFFF202F80}" destId="{2C57E79F-48D3-4F9D-A792-3A8A057C5813}" srcOrd="1" destOrd="0" presId="urn:microsoft.com/office/officeart/2008/layout/AccentedPicture"/>
    <dgm:cxn modelId="{8BB01838-18E6-49C9-A81A-8C75F714263A}" type="presParOf" srcId="{002FAD60-C094-402C-8D84-CEBFFF202F80}" destId="{2AF3BBDA-5439-41E4-8409-F17C7D969EEB}" srcOrd="2" destOrd="0" presId="urn:microsoft.com/office/officeart/2008/layout/AccentedPicture"/>
    <dgm:cxn modelId="{3B7F8C6B-7AFE-484D-B0BB-E90D9CF7A70A}" type="presParOf" srcId="{2AF3BBDA-5439-41E4-8409-F17C7D969EEB}" destId="{E2D28D51-4EF0-49F5-A6CC-33DD892F836A}" srcOrd="0" destOrd="0" presId="urn:microsoft.com/office/officeart/2008/layout/AccentedPicture"/>
    <dgm:cxn modelId="{90FC2309-C381-4D40-8EBF-5E66805A0692}" type="presParOf" srcId="{780D769F-0145-40CC-BD43-BE7FDC16B9CE}" destId="{AF5C25DF-9CB4-404F-8377-3D225FBF49E2}" srcOrd="1" destOrd="0" presId="urn:microsoft.com/office/officeart/2008/layout/AccentedPicture"/>
    <dgm:cxn modelId="{0D73ABE1-5E5A-423B-9AC6-FBA95C58426F}" type="presParOf" srcId="{780D769F-0145-40CC-BD43-BE7FDC16B9CE}" destId="{1B2D52FD-AF42-4305-9428-7DB5C0E9CF80}" srcOrd="2" destOrd="0" presId="urn:microsoft.com/office/officeart/2008/layout/AccentedPicture"/>
    <dgm:cxn modelId="{BBFA189B-CF87-43DF-BFDA-52F8745629FD}" type="presParOf" srcId="{1B2D52FD-AF42-4305-9428-7DB5C0E9CF80}" destId="{9432810F-0D40-4FC5-BCC2-A4D9FF0E1CF0}" srcOrd="0" destOrd="0" presId="urn:microsoft.com/office/officeart/2008/layout/AccentedPicture"/>
    <dgm:cxn modelId="{6BF1B0AA-1167-49A5-82CC-632652456A99}" type="presParOf" srcId="{1B2D52FD-AF42-4305-9428-7DB5C0E9CF80}" destId="{0A43CE9C-5FA8-463D-BFF4-F720CDC04F33}" srcOrd="1" destOrd="0" presId="urn:microsoft.com/office/officeart/2008/layout/AccentedPicture"/>
    <dgm:cxn modelId="{7C87EDD2-1099-40D2-95D5-0B8110D68097}" type="presParOf" srcId="{1B2D52FD-AF42-4305-9428-7DB5C0E9CF80}" destId="{C37B5C2E-06B6-4546-A572-1ECC5136364C}" srcOrd="2" destOrd="0" presId="urn:microsoft.com/office/officeart/2008/layout/AccentedPicture"/>
    <dgm:cxn modelId="{A1226335-5DBD-4F30-B220-F42BAD6802AF}" type="presParOf" srcId="{C37B5C2E-06B6-4546-A572-1ECC5136364C}" destId="{389B662F-4976-4988-8838-F27AF998454E}" srcOrd="0" destOrd="0" presId="urn:microsoft.com/office/officeart/2008/layout/AccentedPicture"/>
    <dgm:cxn modelId="{316C4814-DCDE-4093-BD52-58AD6B4A7224}" type="presParOf" srcId="{780D769F-0145-40CC-BD43-BE7FDC16B9CE}" destId="{849FF93C-0B4D-4545-BA65-63F982056C50}" srcOrd="3" destOrd="0" presId="urn:microsoft.com/office/officeart/2008/layout/AccentedPicture"/>
    <dgm:cxn modelId="{97B2E2BD-84D7-4F26-8E1C-0159E371BED7}" type="presParOf" srcId="{780D769F-0145-40CC-BD43-BE7FDC16B9CE}" destId="{0358D762-09A4-45CB-8E59-346D6898FED3}" srcOrd="4" destOrd="0" presId="urn:microsoft.com/office/officeart/2008/layout/AccentedPicture"/>
    <dgm:cxn modelId="{85AB670B-F081-42D3-9813-ED91DC382C19}" type="presParOf" srcId="{0358D762-09A4-45CB-8E59-346D6898FED3}" destId="{714A9CC5-016C-44B3-B0A8-F5A7A5CB4637}" srcOrd="0" destOrd="0" presId="urn:microsoft.com/office/officeart/2008/layout/AccentedPicture"/>
    <dgm:cxn modelId="{F3B000E3-5DF1-4AB8-9127-C35BE1B0B39F}" type="presParOf" srcId="{0358D762-09A4-45CB-8E59-346D6898FED3}" destId="{25A792CF-678A-433D-8E7A-86A6F4BC0A2D}" srcOrd="1" destOrd="0" presId="urn:microsoft.com/office/officeart/2008/layout/AccentedPicture"/>
    <dgm:cxn modelId="{7634C676-9EF7-41CE-84C9-D6BDF3750ED3}" type="presParOf" srcId="{0358D762-09A4-45CB-8E59-346D6898FED3}" destId="{5A6608BB-19E5-4EB9-8263-22D86B22E4F6}" srcOrd="2" destOrd="0" presId="urn:microsoft.com/office/officeart/2008/layout/AccentedPicture"/>
    <dgm:cxn modelId="{9FB0F77A-EB8C-4A59-A448-4F3FB88100E8}" type="presParOf" srcId="{5A6608BB-19E5-4EB9-8263-22D86B22E4F6}" destId="{89E15858-43CD-4C79-9F03-5895DDC64265}" srcOrd="0" destOrd="0" presId="urn:microsoft.com/office/officeart/2008/layout/AccentedPicture"/>
    <dgm:cxn modelId="{E0A2A9E6-F2EB-4C5B-98EA-A15273C5EE93}" type="presParOf" srcId="{EDBACEC0-F321-4D1E-9E4B-048DAE9FACCB}" destId="{02232827-5D0D-4E11-9BFA-50F1E63D6C97}" srcOrd="3" destOrd="0" presId="urn:microsoft.com/office/officeart/2008/layout/AccentedPicture"/>
    <dgm:cxn modelId="{09C7012F-42FB-4033-9E03-F6009968D80B}" type="presParOf" srcId="{02232827-5D0D-4E11-9BFA-50F1E63D6C97}" destId="{EFCE101E-55B9-49F3-9B4B-3E31F9F2F8B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B7C4CF-321B-484D-808A-5BB7D3C756D9}" type="doc">
      <dgm:prSet loTypeId="urn:microsoft.com/office/officeart/2005/8/layout/hProcess9" loCatId="process" qsTypeId="urn:microsoft.com/office/officeart/2005/8/quickstyle/simple2" qsCatId="simple" csTypeId="urn:microsoft.com/office/officeart/2005/8/colors/accent5_1" csCatId="accent5" phldr="1"/>
      <dgm:spPr/>
    </dgm:pt>
    <dgm:pt modelId="{59E8399E-1EA7-4005-95F6-F6F1A72698FD}">
      <dgm:prSet phldrT="[Text]" custT="1"/>
      <dgm:spPr/>
      <dgm:t>
        <a:bodyPr/>
        <a:lstStyle/>
        <a:p>
          <a:r>
            <a: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Jul – Dec 2014</a:t>
          </a:r>
        </a:p>
      </dgm:t>
    </dgm:pt>
    <dgm:pt modelId="{95EF7FCE-8D48-42D0-97A7-CE4D8975F9BF}" type="parTrans" cxnId="{CF2F1F32-6FC0-4D83-9042-003C887D61EC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A853A2-3296-464E-9EBC-D3A239178BC9}" type="sibTrans" cxnId="{CF2F1F32-6FC0-4D83-9042-003C887D61EC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1AEBDB-04E6-4DD6-AB50-5E47F1591359}">
      <dgm:prSet phldrT="[Text]" custT="1"/>
      <dgm:spPr/>
      <dgm:t>
        <a:bodyPr/>
        <a:lstStyle/>
        <a:p>
          <a:r>
            <a: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Jan – July 2015</a:t>
          </a:r>
        </a:p>
      </dgm:t>
    </dgm:pt>
    <dgm:pt modelId="{6A72E614-7CA1-4BDB-BDB1-E07D06D3794C}" type="parTrans" cxnId="{04095641-0CD8-4106-A7EB-321EE6BBD820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12253F-1A14-41C5-A9F5-4438C1134497}" type="sibTrans" cxnId="{04095641-0CD8-4106-A7EB-321EE6BBD820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39FDC1-7C94-4542-9325-715924C34091}">
      <dgm:prSet phldrT="[Text]" custT="1"/>
      <dgm:spPr/>
      <dgm:t>
        <a:bodyPr/>
        <a:lstStyle/>
        <a:p>
          <a:r>
            <a: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Aug – Dec 2015</a:t>
          </a:r>
        </a:p>
      </dgm:t>
    </dgm:pt>
    <dgm:pt modelId="{18CF28BD-431B-4B0F-8D62-206DFE03A02B}" type="parTrans" cxnId="{0F8A8C3A-2713-4FD2-938E-F3B73662FE86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862360-5341-4B9C-91AF-C727AF781236}" type="sibTrans" cxnId="{0F8A8C3A-2713-4FD2-938E-F3B73662FE86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6B6FFD-BFA8-442F-AF5A-F51FCB1AE99C}">
      <dgm:prSet phldrT="[Text]" custT="1"/>
      <dgm:spPr/>
      <dgm:t>
        <a:bodyPr/>
        <a:lstStyle/>
        <a:p>
          <a:r>
            <a: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Jan – Mar 2016</a:t>
          </a:r>
        </a:p>
      </dgm:t>
    </dgm:pt>
    <dgm:pt modelId="{278179E3-4B0E-4A77-92BF-54DAD2FDEA84}" type="parTrans" cxnId="{F83F38CD-B377-43D8-B754-541E28BF4F53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5244CA-A6E3-497B-A5D3-53F221E31476}" type="sibTrans" cxnId="{F83F38CD-B377-43D8-B754-541E28BF4F53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B5C990-80D7-48B0-9C43-EDCDFBDE48FC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SME meeting</a:t>
          </a:r>
        </a:p>
      </dgm:t>
    </dgm:pt>
    <dgm:pt modelId="{D624A7D7-D63B-4F33-A31E-7B885DE4D603}" type="parTrans" cxnId="{E56EFB1C-9A9C-49CB-BF9A-B8E8C7C5D2AF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8300B-E04F-4AC5-A8E3-D614A3854169}" type="sibTrans" cxnId="{E56EFB1C-9A9C-49CB-BF9A-B8E8C7C5D2AF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CAE3F-4AD0-4CA9-879C-3CABFF84AEC5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Peer reviewed</a:t>
          </a:r>
        </a:p>
      </dgm:t>
    </dgm:pt>
    <dgm:pt modelId="{0DEE1768-AE62-4447-84D0-9072A55C3EAD}" type="parTrans" cxnId="{5471421A-A3C9-4838-80EB-DCA5FCA70B6C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EBC3C6-BF9C-4183-9FD7-30ACA6BD4362}" type="sibTrans" cxnId="{5471421A-A3C9-4838-80EB-DCA5FCA70B6C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A7C420-B738-4F6E-939F-E7CA8BF6D3CF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Collected data via online survey system</a:t>
          </a:r>
        </a:p>
      </dgm:t>
    </dgm:pt>
    <dgm:pt modelId="{4BDDAE4C-A1B2-404A-B7CD-1E2E8DA414A0}" type="parTrans" cxnId="{A91377B9-AA27-4B25-A4A2-32C84B493EC3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216818-F9E5-40A5-8362-6EF765E00941}" type="sibTrans" cxnId="{A91377B9-AA27-4B25-A4A2-32C84B493EC3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0BE8BE-0A24-4C1D-B9FB-E345C51B085A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Drafted survey</a:t>
          </a:r>
        </a:p>
      </dgm:t>
    </dgm:pt>
    <dgm:pt modelId="{C8511FD5-6813-4506-A05C-40B1C4D99CC3}" type="parTrans" cxnId="{4912BA77-179C-48D4-88E4-0721850A0311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541708-04A3-46DC-9BDE-37506D95D1CA}" type="sibTrans" cxnId="{4912BA77-179C-48D4-88E4-0721850A0311}">
      <dgm:prSet/>
      <dgm:spPr/>
      <dgm:t>
        <a:bodyPr/>
        <a:lstStyle/>
        <a:p>
          <a:endParaRPr lang="en-US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DF03E6-9E2F-4705-B7E0-2EA1416B8854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Gathered contact information</a:t>
          </a:r>
        </a:p>
      </dgm:t>
    </dgm:pt>
    <dgm:pt modelId="{BFD47A8F-5AC0-4D1C-8771-A71EC6E1C8CA}" type="parTrans" cxnId="{4C266AAE-B1A7-42B8-86CA-164412EE8E32}">
      <dgm:prSet/>
      <dgm:spPr/>
      <dgm:t>
        <a:bodyPr/>
        <a:lstStyle/>
        <a:p>
          <a:endParaRPr lang="en-US" sz="1400"/>
        </a:p>
      </dgm:t>
    </dgm:pt>
    <dgm:pt modelId="{A8019FBF-17AC-4DFE-8AB8-5F88E92360A3}" type="sibTrans" cxnId="{4C266AAE-B1A7-42B8-86CA-164412EE8E32}">
      <dgm:prSet/>
      <dgm:spPr/>
      <dgm:t>
        <a:bodyPr/>
        <a:lstStyle/>
        <a:p>
          <a:endParaRPr lang="en-US" sz="1400"/>
        </a:p>
      </dgm:t>
    </dgm:pt>
    <dgm:pt modelId="{7F29AE2E-8B84-438C-8F22-B1B9AE0C5FBD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Pilot tested</a:t>
          </a:r>
        </a:p>
      </dgm:t>
    </dgm:pt>
    <dgm:pt modelId="{56D5122E-91A4-443B-A5CD-F563412931F6}" type="parTrans" cxnId="{97CDABAB-A8DB-446A-B54B-AE8E000088E1}">
      <dgm:prSet/>
      <dgm:spPr/>
      <dgm:t>
        <a:bodyPr/>
        <a:lstStyle/>
        <a:p>
          <a:endParaRPr lang="en-US" sz="1400"/>
        </a:p>
      </dgm:t>
    </dgm:pt>
    <dgm:pt modelId="{A32E0504-5367-4004-AA14-278DDB657499}" type="sibTrans" cxnId="{97CDABAB-A8DB-446A-B54B-AE8E000088E1}">
      <dgm:prSet/>
      <dgm:spPr/>
      <dgm:t>
        <a:bodyPr/>
        <a:lstStyle/>
        <a:p>
          <a:endParaRPr lang="en-US" sz="1400"/>
        </a:p>
      </dgm:t>
    </dgm:pt>
    <dgm:pt modelId="{58D1DB46-1C1D-42EC-A602-89F93E96DD45}">
      <dgm:prSet phldrT="[Text]" custT="1"/>
      <dgm:spPr/>
      <dgm:t>
        <a:bodyPr/>
        <a:lstStyle/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Analyzed data</a:t>
          </a:r>
        </a:p>
      </dgm:t>
    </dgm:pt>
    <dgm:pt modelId="{94C13351-A71A-40AF-B9AD-9764788D393C}" type="parTrans" cxnId="{707FF8BF-06C2-458E-B90A-510F3545D99C}">
      <dgm:prSet/>
      <dgm:spPr/>
      <dgm:t>
        <a:bodyPr/>
        <a:lstStyle/>
        <a:p>
          <a:endParaRPr lang="en-US" sz="1400"/>
        </a:p>
      </dgm:t>
    </dgm:pt>
    <dgm:pt modelId="{79E6DCF0-7A5A-48B1-B3BF-2F2A338E6509}" type="sibTrans" cxnId="{707FF8BF-06C2-458E-B90A-510F3545D99C}">
      <dgm:prSet/>
      <dgm:spPr/>
      <dgm:t>
        <a:bodyPr/>
        <a:lstStyle/>
        <a:p>
          <a:endParaRPr lang="en-US" sz="1400"/>
        </a:p>
      </dgm:t>
    </dgm:pt>
    <dgm:pt modelId="{0AD1F3E6-E23C-4B0B-A937-B7B4F477CEBD}">
      <dgm:prSet phldrT="[Text]" custT="1"/>
      <dgm:spPr>
        <a:solidFill>
          <a:srgbClr val="C00000">
            <a:alpha val="21000"/>
          </a:srgbClr>
        </a:solidFill>
      </dgm:spPr>
      <dgm:t>
        <a:bodyPr/>
        <a:lstStyle/>
        <a:p>
          <a: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April 2016</a:t>
          </a:r>
          <a:b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Released final report!</a:t>
          </a:r>
        </a:p>
      </dgm:t>
    </dgm:pt>
    <dgm:pt modelId="{1EA812D1-063E-4392-B22A-D9BF9027F6C9}" type="parTrans" cxnId="{D01B5015-2542-4CC1-93AF-BCB68A885E69}">
      <dgm:prSet/>
      <dgm:spPr/>
      <dgm:t>
        <a:bodyPr/>
        <a:lstStyle/>
        <a:p>
          <a:endParaRPr lang="en-US" sz="1400"/>
        </a:p>
      </dgm:t>
    </dgm:pt>
    <dgm:pt modelId="{66253BD9-B8DE-4CCB-B1F5-9B90673BEFC8}" type="sibTrans" cxnId="{D01B5015-2542-4CC1-93AF-BCB68A885E69}">
      <dgm:prSet/>
      <dgm:spPr>
        <a:ln>
          <a:noFill/>
        </a:ln>
      </dgm:spPr>
      <dgm:t>
        <a:bodyPr/>
        <a:lstStyle/>
        <a:p>
          <a:endParaRPr lang="en-US" sz="1400"/>
        </a:p>
      </dgm:t>
    </dgm:pt>
    <dgm:pt modelId="{65981E70-363E-492B-A645-FC11CFE32AB4}" type="pres">
      <dgm:prSet presAssocID="{B2B7C4CF-321B-484D-808A-5BB7D3C756D9}" presName="CompostProcess" presStyleCnt="0">
        <dgm:presLayoutVars>
          <dgm:dir/>
          <dgm:resizeHandles val="exact"/>
        </dgm:presLayoutVars>
      </dgm:prSet>
      <dgm:spPr/>
    </dgm:pt>
    <dgm:pt modelId="{6ED35805-6990-4D2A-9D88-227CF8444BEA}" type="pres">
      <dgm:prSet presAssocID="{B2B7C4CF-321B-484D-808A-5BB7D3C756D9}" presName="arrow" presStyleLbl="bgShp" presStyleIdx="0" presStyleCnt="1"/>
      <dgm:spPr/>
    </dgm:pt>
    <dgm:pt modelId="{D050BA1B-3EA1-4085-818D-6000133623A9}" type="pres">
      <dgm:prSet presAssocID="{B2B7C4CF-321B-484D-808A-5BB7D3C756D9}" presName="linearProcess" presStyleCnt="0"/>
      <dgm:spPr/>
    </dgm:pt>
    <dgm:pt modelId="{9A2A062F-B442-4E4F-B6DB-B4D06A2D4F72}" type="pres">
      <dgm:prSet presAssocID="{59E8399E-1EA7-4005-95F6-F6F1A72698F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AFD38-56D9-4008-8DEE-757CC2ADE77F}" type="pres">
      <dgm:prSet presAssocID="{90A853A2-3296-464E-9EBC-D3A239178BC9}" presName="sibTrans" presStyleCnt="0"/>
      <dgm:spPr/>
    </dgm:pt>
    <dgm:pt modelId="{71180765-BE04-4D11-A9AB-86B072285EC7}" type="pres">
      <dgm:prSet presAssocID="{591AEBDB-04E6-4DD6-AB50-5E47F159135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F4DAE-8B32-471D-AF7A-4124A6977BFC}" type="pres">
      <dgm:prSet presAssocID="{F912253F-1A14-41C5-A9F5-4438C1134497}" presName="sibTrans" presStyleCnt="0"/>
      <dgm:spPr/>
    </dgm:pt>
    <dgm:pt modelId="{319872BA-62F0-44B1-90B2-9ACBA641C8D2}" type="pres">
      <dgm:prSet presAssocID="{DB39FDC1-7C94-4542-9325-715924C3409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7ED4C-2814-475D-90D0-44DB8750F05C}" type="pres">
      <dgm:prSet presAssocID="{92862360-5341-4B9C-91AF-C727AF781236}" presName="sibTrans" presStyleCnt="0"/>
      <dgm:spPr/>
    </dgm:pt>
    <dgm:pt modelId="{18132AE0-F691-47F5-A609-4739177195AB}" type="pres">
      <dgm:prSet presAssocID="{6A6B6FFD-BFA8-442F-AF5A-F51FCB1AE99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06B26-C84C-4E80-828E-3DD3353EF250}" type="pres">
      <dgm:prSet presAssocID="{C95244CA-A6E3-497B-A5D3-53F221E31476}" presName="sibTrans" presStyleCnt="0"/>
      <dgm:spPr/>
    </dgm:pt>
    <dgm:pt modelId="{6CBF8E74-2F00-4A00-8D15-D20A47A6D882}" type="pres">
      <dgm:prSet presAssocID="{0AD1F3E6-E23C-4B0B-A937-B7B4F477CEB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DABAB-A8DB-446A-B54B-AE8E000088E1}" srcId="{591AEBDB-04E6-4DD6-AB50-5E47F1591359}" destId="{7F29AE2E-8B84-438C-8F22-B1B9AE0C5FBD}" srcOrd="1" destOrd="0" parTransId="{56D5122E-91A4-443B-A5CD-F563412931F6}" sibTransId="{A32E0504-5367-4004-AA14-278DDB657499}"/>
    <dgm:cxn modelId="{F075A743-9EAB-4A0B-90FF-9D07B3169A77}" type="presOf" srcId="{7F29AE2E-8B84-438C-8F22-B1B9AE0C5FBD}" destId="{71180765-BE04-4D11-A9AB-86B072285EC7}" srcOrd="0" destOrd="2" presId="urn:microsoft.com/office/officeart/2005/8/layout/hProcess9"/>
    <dgm:cxn modelId="{422B35F9-9564-4DA4-9162-1955D315BA3E}" type="presOf" srcId="{B2B7C4CF-321B-484D-808A-5BB7D3C756D9}" destId="{65981E70-363E-492B-A645-FC11CFE32AB4}" srcOrd="0" destOrd="0" presId="urn:microsoft.com/office/officeart/2005/8/layout/hProcess9"/>
    <dgm:cxn modelId="{A816BBD5-B8A0-4373-A30F-CC101238D1DB}" type="presOf" srcId="{6A6B6FFD-BFA8-442F-AF5A-F51FCB1AE99C}" destId="{18132AE0-F691-47F5-A609-4739177195AB}" srcOrd="0" destOrd="0" presId="urn:microsoft.com/office/officeart/2005/8/layout/hProcess9"/>
    <dgm:cxn modelId="{A91377B9-AA27-4B25-A4A2-32C84B493EC3}" srcId="{DB39FDC1-7C94-4542-9325-715924C34091}" destId="{4AA7C420-B738-4F6E-939F-E7CA8BF6D3CF}" srcOrd="1" destOrd="0" parTransId="{4BDDAE4C-A1B2-404A-B7CD-1E2E8DA414A0}" sibTransId="{A4216818-F9E5-40A5-8362-6EF765E00941}"/>
    <dgm:cxn modelId="{103B5BA8-77B6-4A38-BF78-612DD0EB4C10}" type="presOf" srcId="{02B5C990-80D7-48B0-9C43-EDCDFBDE48FC}" destId="{9A2A062F-B442-4E4F-B6DB-B4D06A2D4F72}" srcOrd="0" destOrd="1" presId="urn:microsoft.com/office/officeart/2005/8/layout/hProcess9"/>
    <dgm:cxn modelId="{47E68D99-4F57-4AD5-8D26-61A6B058BE6D}" type="presOf" srcId="{FBDF03E6-9E2F-4705-B7E0-2EA1416B8854}" destId="{319872BA-62F0-44B1-90B2-9ACBA641C8D2}" srcOrd="0" destOrd="1" presId="urn:microsoft.com/office/officeart/2005/8/layout/hProcess9"/>
    <dgm:cxn modelId="{4912BA77-179C-48D4-88E4-0721850A0311}" srcId="{59E8399E-1EA7-4005-95F6-F6F1A72698FD}" destId="{CC0BE8BE-0A24-4C1D-B9FB-E345C51B085A}" srcOrd="1" destOrd="0" parTransId="{C8511FD5-6813-4506-A05C-40B1C4D99CC3}" sibTransId="{97541708-04A3-46DC-9BDE-37506D95D1CA}"/>
    <dgm:cxn modelId="{1F778E98-AACF-4BF3-BFAB-2D37C6CB674D}" type="presOf" srcId="{4AA7C420-B738-4F6E-939F-E7CA8BF6D3CF}" destId="{319872BA-62F0-44B1-90B2-9ACBA641C8D2}" srcOrd="0" destOrd="2" presId="urn:microsoft.com/office/officeart/2005/8/layout/hProcess9"/>
    <dgm:cxn modelId="{5471421A-A3C9-4838-80EB-DCA5FCA70B6C}" srcId="{591AEBDB-04E6-4DD6-AB50-5E47F1591359}" destId="{D02CAE3F-4AD0-4CA9-879C-3CABFF84AEC5}" srcOrd="0" destOrd="0" parTransId="{0DEE1768-AE62-4447-84D0-9072A55C3EAD}" sibTransId="{E5EBC3C6-BF9C-4183-9FD7-30ACA6BD4362}"/>
    <dgm:cxn modelId="{3E8B995D-1823-4FE2-A251-30A5A01784E5}" type="presOf" srcId="{DB39FDC1-7C94-4542-9325-715924C34091}" destId="{319872BA-62F0-44B1-90B2-9ACBA641C8D2}" srcOrd="0" destOrd="0" presId="urn:microsoft.com/office/officeart/2005/8/layout/hProcess9"/>
    <dgm:cxn modelId="{4C266AAE-B1A7-42B8-86CA-164412EE8E32}" srcId="{DB39FDC1-7C94-4542-9325-715924C34091}" destId="{FBDF03E6-9E2F-4705-B7E0-2EA1416B8854}" srcOrd="0" destOrd="0" parTransId="{BFD47A8F-5AC0-4D1C-8771-A71EC6E1C8CA}" sibTransId="{A8019FBF-17AC-4DFE-8AB8-5F88E92360A3}"/>
    <dgm:cxn modelId="{EA58A8CB-A306-4953-A996-5ED38FA64347}" type="presOf" srcId="{59E8399E-1EA7-4005-95F6-F6F1A72698FD}" destId="{9A2A062F-B442-4E4F-B6DB-B4D06A2D4F72}" srcOrd="0" destOrd="0" presId="urn:microsoft.com/office/officeart/2005/8/layout/hProcess9"/>
    <dgm:cxn modelId="{D01B5015-2542-4CC1-93AF-BCB68A885E69}" srcId="{B2B7C4CF-321B-484D-808A-5BB7D3C756D9}" destId="{0AD1F3E6-E23C-4B0B-A937-B7B4F477CEBD}" srcOrd="4" destOrd="0" parTransId="{1EA812D1-063E-4392-B22A-D9BF9027F6C9}" sibTransId="{66253BD9-B8DE-4CCB-B1F5-9B90673BEFC8}"/>
    <dgm:cxn modelId="{CF2F1F32-6FC0-4D83-9042-003C887D61EC}" srcId="{B2B7C4CF-321B-484D-808A-5BB7D3C756D9}" destId="{59E8399E-1EA7-4005-95F6-F6F1A72698FD}" srcOrd="0" destOrd="0" parTransId="{95EF7FCE-8D48-42D0-97A7-CE4D8975F9BF}" sibTransId="{90A853A2-3296-464E-9EBC-D3A239178BC9}"/>
    <dgm:cxn modelId="{E56EFB1C-9A9C-49CB-BF9A-B8E8C7C5D2AF}" srcId="{59E8399E-1EA7-4005-95F6-F6F1A72698FD}" destId="{02B5C990-80D7-48B0-9C43-EDCDFBDE48FC}" srcOrd="0" destOrd="0" parTransId="{D624A7D7-D63B-4F33-A31E-7B885DE4D603}" sibTransId="{A658300B-E04F-4AC5-A8E3-D614A3854169}"/>
    <dgm:cxn modelId="{04095641-0CD8-4106-A7EB-321EE6BBD820}" srcId="{B2B7C4CF-321B-484D-808A-5BB7D3C756D9}" destId="{591AEBDB-04E6-4DD6-AB50-5E47F1591359}" srcOrd="1" destOrd="0" parTransId="{6A72E614-7CA1-4BDB-BDB1-E07D06D3794C}" sibTransId="{F912253F-1A14-41C5-A9F5-4438C1134497}"/>
    <dgm:cxn modelId="{53F6D937-9404-4269-8280-A18F7ADBDB83}" type="presOf" srcId="{D02CAE3F-4AD0-4CA9-879C-3CABFF84AEC5}" destId="{71180765-BE04-4D11-A9AB-86B072285EC7}" srcOrd="0" destOrd="1" presId="urn:microsoft.com/office/officeart/2005/8/layout/hProcess9"/>
    <dgm:cxn modelId="{5F598AC1-55AA-4F12-80BF-A96B64D0CF39}" type="presOf" srcId="{0AD1F3E6-E23C-4B0B-A937-B7B4F477CEBD}" destId="{6CBF8E74-2F00-4A00-8D15-D20A47A6D882}" srcOrd="0" destOrd="0" presId="urn:microsoft.com/office/officeart/2005/8/layout/hProcess9"/>
    <dgm:cxn modelId="{DD79A93D-D64A-444E-B9FB-6A5FCBC1BAA8}" type="presOf" srcId="{591AEBDB-04E6-4DD6-AB50-5E47F1591359}" destId="{71180765-BE04-4D11-A9AB-86B072285EC7}" srcOrd="0" destOrd="0" presId="urn:microsoft.com/office/officeart/2005/8/layout/hProcess9"/>
    <dgm:cxn modelId="{51E91C69-377F-4186-8705-97F4B4D81148}" type="presOf" srcId="{CC0BE8BE-0A24-4C1D-B9FB-E345C51B085A}" destId="{9A2A062F-B442-4E4F-B6DB-B4D06A2D4F72}" srcOrd="0" destOrd="2" presId="urn:microsoft.com/office/officeart/2005/8/layout/hProcess9"/>
    <dgm:cxn modelId="{707FF8BF-06C2-458E-B90A-510F3545D99C}" srcId="{6A6B6FFD-BFA8-442F-AF5A-F51FCB1AE99C}" destId="{58D1DB46-1C1D-42EC-A602-89F93E96DD45}" srcOrd="0" destOrd="0" parTransId="{94C13351-A71A-40AF-B9AD-9764788D393C}" sibTransId="{79E6DCF0-7A5A-48B1-B3BF-2F2A338E6509}"/>
    <dgm:cxn modelId="{0F8A8C3A-2713-4FD2-938E-F3B73662FE86}" srcId="{B2B7C4CF-321B-484D-808A-5BB7D3C756D9}" destId="{DB39FDC1-7C94-4542-9325-715924C34091}" srcOrd="2" destOrd="0" parTransId="{18CF28BD-431B-4B0F-8D62-206DFE03A02B}" sibTransId="{92862360-5341-4B9C-91AF-C727AF781236}"/>
    <dgm:cxn modelId="{F83F38CD-B377-43D8-B754-541E28BF4F53}" srcId="{B2B7C4CF-321B-484D-808A-5BB7D3C756D9}" destId="{6A6B6FFD-BFA8-442F-AF5A-F51FCB1AE99C}" srcOrd="3" destOrd="0" parTransId="{278179E3-4B0E-4A77-92BF-54DAD2FDEA84}" sibTransId="{C95244CA-A6E3-497B-A5D3-53F221E31476}"/>
    <dgm:cxn modelId="{F5ADD4E4-7842-4B39-BE81-50B4EE663828}" type="presOf" srcId="{58D1DB46-1C1D-42EC-A602-89F93E96DD45}" destId="{18132AE0-F691-47F5-A609-4739177195AB}" srcOrd="0" destOrd="1" presId="urn:microsoft.com/office/officeart/2005/8/layout/hProcess9"/>
    <dgm:cxn modelId="{E350FDD4-E918-4DB0-A6BD-DA9738D5FB06}" type="presParOf" srcId="{65981E70-363E-492B-A645-FC11CFE32AB4}" destId="{6ED35805-6990-4D2A-9D88-227CF8444BEA}" srcOrd="0" destOrd="0" presId="urn:microsoft.com/office/officeart/2005/8/layout/hProcess9"/>
    <dgm:cxn modelId="{FE58D322-1AB1-4515-B42F-77952F8D0BD5}" type="presParOf" srcId="{65981E70-363E-492B-A645-FC11CFE32AB4}" destId="{D050BA1B-3EA1-4085-818D-6000133623A9}" srcOrd="1" destOrd="0" presId="urn:microsoft.com/office/officeart/2005/8/layout/hProcess9"/>
    <dgm:cxn modelId="{9BE0945B-A8FA-4E3E-A1B7-605F2EFB984B}" type="presParOf" srcId="{D050BA1B-3EA1-4085-818D-6000133623A9}" destId="{9A2A062F-B442-4E4F-B6DB-B4D06A2D4F72}" srcOrd="0" destOrd="0" presId="urn:microsoft.com/office/officeart/2005/8/layout/hProcess9"/>
    <dgm:cxn modelId="{EABD44B2-75EB-4E79-81BF-445C33CCAE85}" type="presParOf" srcId="{D050BA1B-3EA1-4085-818D-6000133623A9}" destId="{C99AFD38-56D9-4008-8DEE-757CC2ADE77F}" srcOrd="1" destOrd="0" presId="urn:microsoft.com/office/officeart/2005/8/layout/hProcess9"/>
    <dgm:cxn modelId="{AFB96ABC-94F5-4137-B5F9-C369954469A5}" type="presParOf" srcId="{D050BA1B-3EA1-4085-818D-6000133623A9}" destId="{71180765-BE04-4D11-A9AB-86B072285EC7}" srcOrd="2" destOrd="0" presId="urn:microsoft.com/office/officeart/2005/8/layout/hProcess9"/>
    <dgm:cxn modelId="{8F21DBEB-938C-4BDB-A862-1039269394D0}" type="presParOf" srcId="{D050BA1B-3EA1-4085-818D-6000133623A9}" destId="{C05F4DAE-8B32-471D-AF7A-4124A6977BFC}" srcOrd="3" destOrd="0" presId="urn:microsoft.com/office/officeart/2005/8/layout/hProcess9"/>
    <dgm:cxn modelId="{10FECB9E-0782-4584-B1B3-40109BAB8CCE}" type="presParOf" srcId="{D050BA1B-3EA1-4085-818D-6000133623A9}" destId="{319872BA-62F0-44B1-90B2-9ACBA641C8D2}" srcOrd="4" destOrd="0" presId="urn:microsoft.com/office/officeart/2005/8/layout/hProcess9"/>
    <dgm:cxn modelId="{41B6F47A-5369-4ED8-810E-94CC6E340FD1}" type="presParOf" srcId="{D050BA1B-3EA1-4085-818D-6000133623A9}" destId="{EAB7ED4C-2814-475D-90D0-44DB8750F05C}" srcOrd="5" destOrd="0" presId="urn:microsoft.com/office/officeart/2005/8/layout/hProcess9"/>
    <dgm:cxn modelId="{F153148B-BC91-47AF-BC00-AF2C2506D98C}" type="presParOf" srcId="{D050BA1B-3EA1-4085-818D-6000133623A9}" destId="{18132AE0-F691-47F5-A609-4739177195AB}" srcOrd="6" destOrd="0" presId="urn:microsoft.com/office/officeart/2005/8/layout/hProcess9"/>
    <dgm:cxn modelId="{5640D5FD-FD6C-4891-8A47-EA7CACDBB24D}" type="presParOf" srcId="{D050BA1B-3EA1-4085-818D-6000133623A9}" destId="{80E06B26-C84C-4E80-828E-3DD3353EF250}" srcOrd="7" destOrd="0" presId="urn:microsoft.com/office/officeart/2005/8/layout/hProcess9"/>
    <dgm:cxn modelId="{18E63C44-1575-46F9-B577-15620C34F375}" type="presParOf" srcId="{D050BA1B-3EA1-4085-818D-6000133623A9}" destId="{6CBF8E74-2F00-4A00-8D15-D20A47A6D88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D05861-CFDA-4ABC-AB80-1A19887263DD}" type="doc">
      <dgm:prSet loTypeId="urn:microsoft.com/office/officeart/2005/8/layout/pyramid2" loCatId="pyramid" qsTypeId="urn:microsoft.com/office/officeart/2005/8/quickstyle/simple3" qsCatId="simple" csTypeId="urn:microsoft.com/office/officeart/2005/8/colors/colorful5" csCatId="colorful" phldr="1"/>
      <dgm:spPr/>
    </dgm:pt>
    <dgm:pt modelId="{0C78B17B-5F26-42D8-9EC0-BB42775F22ED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Pilot Testers - 26</a:t>
          </a:r>
        </a:p>
      </dgm:t>
    </dgm:pt>
    <dgm:pt modelId="{DF534859-4BCF-4731-AAD1-9C55787BA3A7}" type="parTrans" cxnId="{81576EA8-0A8A-41F2-9E3C-1663ACB4D6CC}">
      <dgm:prSet/>
      <dgm:spPr/>
      <dgm:t>
        <a:bodyPr/>
        <a:lstStyle/>
        <a:p>
          <a:endParaRPr lang="en-US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B1BCA4-15C9-4CA2-A2EE-9E732D0434A9}" type="sibTrans" cxnId="{81576EA8-0A8A-41F2-9E3C-1663ACB4D6CC}">
      <dgm:prSet/>
      <dgm:spPr/>
      <dgm:t>
        <a:bodyPr/>
        <a:lstStyle/>
        <a:p>
          <a:endParaRPr lang="en-US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902D3B-F2A1-4CB1-BC0D-B78093E5BFF9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Peer Reviewers - 42</a:t>
          </a:r>
        </a:p>
      </dgm:t>
    </dgm:pt>
    <dgm:pt modelId="{B7A157A9-6FDF-4B2B-AAB5-CD7763AF7047}" type="parTrans" cxnId="{5E8A7D43-CD99-420B-AADB-CF716E0EA2DE}">
      <dgm:prSet/>
      <dgm:spPr/>
      <dgm:t>
        <a:bodyPr/>
        <a:lstStyle/>
        <a:p>
          <a:endParaRPr lang="en-US"/>
        </a:p>
      </dgm:t>
    </dgm:pt>
    <dgm:pt modelId="{D8973791-49D8-4A6F-A21A-F347C0D722C9}" type="sibTrans" cxnId="{5E8A7D43-CD99-420B-AADB-CF716E0EA2DE}">
      <dgm:prSet/>
      <dgm:spPr/>
      <dgm:t>
        <a:bodyPr/>
        <a:lstStyle/>
        <a:p>
          <a:endParaRPr lang="en-US"/>
        </a:p>
      </dgm:t>
    </dgm:pt>
    <dgm:pt modelId="{347C96AE-3A8D-471D-A029-2D657339F5EB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SMEs - 10</a:t>
          </a:r>
        </a:p>
      </dgm:t>
    </dgm:pt>
    <dgm:pt modelId="{C15F73D1-014A-404F-AF1C-C08C46C36E8D}" type="parTrans" cxnId="{40D24CC5-63B2-4713-9123-A991F2433634}">
      <dgm:prSet/>
      <dgm:spPr/>
      <dgm:t>
        <a:bodyPr/>
        <a:lstStyle/>
        <a:p>
          <a:endParaRPr lang="en-US"/>
        </a:p>
      </dgm:t>
    </dgm:pt>
    <dgm:pt modelId="{96835CFD-BD22-4406-A5B2-55F1C27E480D}" type="sibTrans" cxnId="{40D24CC5-63B2-4713-9123-A991F2433634}">
      <dgm:prSet/>
      <dgm:spPr/>
      <dgm:t>
        <a:bodyPr/>
        <a:lstStyle/>
        <a:p>
          <a:endParaRPr lang="en-US"/>
        </a:p>
      </dgm:t>
    </dgm:pt>
    <dgm:pt modelId="{8843A3CB-CC55-4B70-B03C-74B1A70EAEF3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Call for Volunteers - 70</a:t>
          </a:r>
        </a:p>
      </dgm:t>
    </dgm:pt>
    <dgm:pt modelId="{98E9FFA2-C860-4619-9E0B-38439CF39EEB}" type="parTrans" cxnId="{59585E64-3E96-44CD-84FE-4DE9E2C257D3}">
      <dgm:prSet/>
      <dgm:spPr/>
      <dgm:t>
        <a:bodyPr/>
        <a:lstStyle/>
        <a:p>
          <a:endParaRPr lang="en-US"/>
        </a:p>
      </dgm:t>
    </dgm:pt>
    <dgm:pt modelId="{2C999547-FF83-4297-994C-252939751FB0}" type="sibTrans" cxnId="{59585E64-3E96-44CD-84FE-4DE9E2C257D3}">
      <dgm:prSet/>
      <dgm:spPr/>
      <dgm:t>
        <a:bodyPr/>
        <a:lstStyle/>
        <a:p>
          <a:endParaRPr lang="en-US"/>
        </a:p>
      </dgm:t>
    </dgm:pt>
    <dgm:pt modelId="{3BD41A4A-7BC4-4A1B-ADAB-E4805085D5DD}" type="pres">
      <dgm:prSet presAssocID="{CFD05861-CFDA-4ABC-AB80-1A19887263DD}" presName="compositeShape" presStyleCnt="0">
        <dgm:presLayoutVars>
          <dgm:dir/>
          <dgm:resizeHandles/>
        </dgm:presLayoutVars>
      </dgm:prSet>
      <dgm:spPr/>
    </dgm:pt>
    <dgm:pt modelId="{0AC64477-C401-4B04-8553-B56D5F71591B}" type="pres">
      <dgm:prSet presAssocID="{CFD05861-CFDA-4ABC-AB80-1A19887263DD}" presName="pyramid" presStyleLbl="node1" presStyleIdx="0" presStyleCnt="1"/>
      <dgm:spPr/>
    </dgm:pt>
    <dgm:pt modelId="{B7F09AD4-A793-4002-A574-63E851559FFA}" type="pres">
      <dgm:prSet presAssocID="{CFD05861-CFDA-4ABC-AB80-1A19887263DD}" presName="theList" presStyleCnt="0"/>
      <dgm:spPr/>
    </dgm:pt>
    <dgm:pt modelId="{02DDBCD4-0709-45D9-B2E9-2F2482DF87C2}" type="pres">
      <dgm:prSet presAssocID="{0C78B17B-5F26-42D8-9EC0-BB42775F22E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D1FEE-0889-4ED7-9879-ED27F876CDBF}" type="pres">
      <dgm:prSet presAssocID="{0C78B17B-5F26-42D8-9EC0-BB42775F22ED}" presName="aSpace" presStyleCnt="0"/>
      <dgm:spPr/>
    </dgm:pt>
    <dgm:pt modelId="{3A0C6ED7-1D78-4C51-A4A7-0628E290021F}" type="pres">
      <dgm:prSet presAssocID="{9D902D3B-F2A1-4CB1-BC0D-B78093E5BFF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E4AC3-2B9D-4E44-827A-D2D35515CCA7}" type="pres">
      <dgm:prSet presAssocID="{9D902D3B-F2A1-4CB1-BC0D-B78093E5BFF9}" presName="aSpace" presStyleCnt="0"/>
      <dgm:spPr/>
    </dgm:pt>
    <dgm:pt modelId="{FD141331-D11F-455D-B382-FBEAD9DEE9B9}" type="pres">
      <dgm:prSet presAssocID="{347C96AE-3A8D-471D-A029-2D657339F5E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6F515-D907-4ED3-84ED-2D0326C56605}" type="pres">
      <dgm:prSet presAssocID="{347C96AE-3A8D-471D-A029-2D657339F5EB}" presName="aSpace" presStyleCnt="0"/>
      <dgm:spPr/>
    </dgm:pt>
    <dgm:pt modelId="{87DB3D42-6756-4CB0-B8E7-6A0DE03CE8AE}" type="pres">
      <dgm:prSet presAssocID="{8843A3CB-CC55-4B70-B03C-74B1A70EAEF3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BB2D9-ACBA-4688-BF7B-F6C2E5502628}" type="pres">
      <dgm:prSet presAssocID="{8843A3CB-CC55-4B70-B03C-74B1A70EAEF3}" presName="aSpace" presStyleCnt="0"/>
      <dgm:spPr/>
    </dgm:pt>
  </dgm:ptLst>
  <dgm:cxnLst>
    <dgm:cxn modelId="{59585E64-3E96-44CD-84FE-4DE9E2C257D3}" srcId="{CFD05861-CFDA-4ABC-AB80-1A19887263DD}" destId="{8843A3CB-CC55-4B70-B03C-74B1A70EAEF3}" srcOrd="3" destOrd="0" parTransId="{98E9FFA2-C860-4619-9E0B-38439CF39EEB}" sibTransId="{2C999547-FF83-4297-994C-252939751FB0}"/>
    <dgm:cxn modelId="{6D43E886-4AC2-4895-B16D-A0A60EEE48DE}" type="presOf" srcId="{0C78B17B-5F26-42D8-9EC0-BB42775F22ED}" destId="{02DDBCD4-0709-45D9-B2E9-2F2482DF87C2}" srcOrd="0" destOrd="0" presId="urn:microsoft.com/office/officeart/2005/8/layout/pyramid2"/>
    <dgm:cxn modelId="{5E8A7D43-CD99-420B-AADB-CF716E0EA2DE}" srcId="{CFD05861-CFDA-4ABC-AB80-1A19887263DD}" destId="{9D902D3B-F2A1-4CB1-BC0D-B78093E5BFF9}" srcOrd="1" destOrd="0" parTransId="{B7A157A9-6FDF-4B2B-AAB5-CD7763AF7047}" sibTransId="{D8973791-49D8-4A6F-A21A-F347C0D722C9}"/>
    <dgm:cxn modelId="{82B77F78-5145-41EE-9917-D07066C7F0EB}" type="presOf" srcId="{CFD05861-CFDA-4ABC-AB80-1A19887263DD}" destId="{3BD41A4A-7BC4-4A1B-ADAB-E4805085D5DD}" srcOrd="0" destOrd="0" presId="urn:microsoft.com/office/officeart/2005/8/layout/pyramid2"/>
    <dgm:cxn modelId="{A1E8E5B4-EAE4-45A7-83F2-F5509028A994}" type="presOf" srcId="{8843A3CB-CC55-4B70-B03C-74B1A70EAEF3}" destId="{87DB3D42-6756-4CB0-B8E7-6A0DE03CE8AE}" srcOrd="0" destOrd="0" presId="urn:microsoft.com/office/officeart/2005/8/layout/pyramid2"/>
    <dgm:cxn modelId="{81576EA8-0A8A-41F2-9E3C-1663ACB4D6CC}" srcId="{CFD05861-CFDA-4ABC-AB80-1A19887263DD}" destId="{0C78B17B-5F26-42D8-9EC0-BB42775F22ED}" srcOrd="0" destOrd="0" parTransId="{DF534859-4BCF-4731-AAD1-9C55787BA3A7}" sibTransId="{F0B1BCA4-15C9-4CA2-A2EE-9E732D0434A9}"/>
    <dgm:cxn modelId="{F04ABFF4-10B7-47F8-B608-502BB9895DD9}" type="presOf" srcId="{347C96AE-3A8D-471D-A029-2D657339F5EB}" destId="{FD141331-D11F-455D-B382-FBEAD9DEE9B9}" srcOrd="0" destOrd="0" presId="urn:microsoft.com/office/officeart/2005/8/layout/pyramid2"/>
    <dgm:cxn modelId="{40D24CC5-63B2-4713-9123-A991F2433634}" srcId="{CFD05861-CFDA-4ABC-AB80-1A19887263DD}" destId="{347C96AE-3A8D-471D-A029-2D657339F5EB}" srcOrd="2" destOrd="0" parTransId="{C15F73D1-014A-404F-AF1C-C08C46C36E8D}" sibTransId="{96835CFD-BD22-4406-A5B2-55F1C27E480D}"/>
    <dgm:cxn modelId="{11720794-948F-49B7-908F-31E8A8382952}" type="presOf" srcId="{9D902D3B-F2A1-4CB1-BC0D-B78093E5BFF9}" destId="{3A0C6ED7-1D78-4C51-A4A7-0628E290021F}" srcOrd="0" destOrd="0" presId="urn:microsoft.com/office/officeart/2005/8/layout/pyramid2"/>
    <dgm:cxn modelId="{F53D6189-7833-46A3-A149-536BDC1FCDDD}" type="presParOf" srcId="{3BD41A4A-7BC4-4A1B-ADAB-E4805085D5DD}" destId="{0AC64477-C401-4B04-8553-B56D5F71591B}" srcOrd="0" destOrd="0" presId="urn:microsoft.com/office/officeart/2005/8/layout/pyramid2"/>
    <dgm:cxn modelId="{F4DC8CBE-F852-48B2-9BB6-1300EC6FBB86}" type="presParOf" srcId="{3BD41A4A-7BC4-4A1B-ADAB-E4805085D5DD}" destId="{B7F09AD4-A793-4002-A574-63E851559FFA}" srcOrd="1" destOrd="0" presId="urn:microsoft.com/office/officeart/2005/8/layout/pyramid2"/>
    <dgm:cxn modelId="{7893DDB1-C1FD-4727-B71B-30C5D9731CE8}" type="presParOf" srcId="{B7F09AD4-A793-4002-A574-63E851559FFA}" destId="{02DDBCD4-0709-45D9-B2E9-2F2482DF87C2}" srcOrd="0" destOrd="0" presId="urn:microsoft.com/office/officeart/2005/8/layout/pyramid2"/>
    <dgm:cxn modelId="{51D41713-8145-4ED5-8F94-BAF8198B4BEC}" type="presParOf" srcId="{B7F09AD4-A793-4002-A574-63E851559FFA}" destId="{3E1D1FEE-0889-4ED7-9879-ED27F876CDBF}" srcOrd="1" destOrd="0" presId="urn:microsoft.com/office/officeart/2005/8/layout/pyramid2"/>
    <dgm:cxn modelId="{BBCBE61B-188D-4D25-BB33-C0529AEE2A48}" type="presParOf" srcId="{B7F09AD4-A793-4002-A574-63E851559FFA}" destId="{3A0C6ED7-1D78-4C51-A4A7-0628E290021F}" srcOrd="2" destOrd="0" presId="urn:microsoft.com/office/officeart/2005/8/layout/pyramid2"/>
    <dgm:cxn modelId="{7F1CF634-552D-4DCE-A795-C14802E899FC}" type="presParOf" srcId="{B7F09AD4-A793-4002-A574-63E851559FFA}" destId="{C57E4AC3-2B9D-4E44-827A-D2D35515CCA7}" srcOrd="3" destOrd="0" presId="urn:microsoft.com/office/officeart/2005/8/layout/pyramid2"/>
    <dgm:cxn modelId="{8AF23DE9-A1A2-4445-9F8C-1FEAEC6A787F}" type="presParOf" srcId="{B7F09AD4-A793-4002-A574-63E851559FFA}" destId="{FD141331-D11F-455D-B382-FBEAD9DEE9B9}" srcOrd="4" destOrd="0" presId="urn:microsoft.com/office/officeart/2005/8/layout/pyramid2"/>
    <dgm:cxn modelId="{B2908B66-4F1B-41BB-8F47-C8D642DB3EDD}" type="presParOf" srcId="{B7F09AD4-A793-4002-A574-63E851559FFA}" destId="{D366F515-D907-4ED3-84ED-2D0326C56605}" srcOrd="5" destOrd="0" presId="urn:microsoft.com/office/officeart/2005/8/layout/pyramid2"/>
    <dgm:cxn modelId="{D6173B0E-BB2D-4351-B0EB-6D988680CC13}" type="presParOf" srcId="{B7F09AD4-A793-4002-A574-63E851559FFA}" destId="{87DB3D42-6756-4CB0-B8E7-6A0DE03CE8AE}" srcOrd="6" destOrd="0" presId="urn:microsoft.com/office/officeart/2005/8/layout/pyramid2"/>
    <dgm:cxn modelId="{48D20D49-BEC2-4C67-A9A2-3EE8F4B95ACF}" type="presParOf" srcId="{B7F09AD4-A793-4002-A574-63E851559FFA}" destId="{8A6BB2D9-ACBA-4688-BF7B-F6C2E550262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1E347F-9D48-4865-846D-DE46905C2258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127785-6FD8-4E61-8B80-4764D755709C}">
      <dgm:prSet/>
      <dgm:spPr/>
      <dgm:t>
        <a:bodyPr/>
        <a:lstStyle/>
        <a:p>
          <a:pPr rtl="0"/>
          <a:r>
            <a:rPr lang="en-US"/>
            <a:t>Organizational structure</a:t>
          </a:r>
        </a:p>
      </dgm:t>
    </dgm:pt>
    <dgm:pt modelId="{B5C15964-DC80-4ED4-98F1-C4DD0204ADCA}" type="parTrans" cxnId="{AF194410-253F-408A-B183-9BE33A783A2B}">
      <dgm:prSet/>
      <dgm:spPr/>
      <dgm:t>
        <a:bodyPr/>
        <a:lstStyle/>
        <a:p>
          <a:endParaRPr lang="en-US"/>
        </a:p>
      </dgm:t>
    </dgm:pt>
    <dgm:pt modelId="{D7716F30-6E06-4BCD-B627-89D3D2505F44}" type="sibTrans" cxnId="{AF194410-253F-408A-B183-9BE33A783A2B}">
      <dgm:prSet/>
      <dgm:spPr/>
      <dgm:t>
        <a:bodyPr/>
        <a:lstStyle/>
        <a:p>
          <a:endParaRPr lang="en-US"/>
        </a:p>
      </dgm:t>
    </dgm:pt>
    <dgm:pt modelId="{23CAA19D-6B70-4C13-B4B8-068348A67A50}">
      <dgm:prSet/>
      <dgm:spPr/>
      <dgm:t>
        <a:bodyPr/>
        <a:lstStyle/>
        <a:p>
          <a:pPr rtl="0"/>
          <a:r>
            <a:rPr lang="en-US"/>
            <a:t>Resources</a:t>
          </a:r>
        </a:p>
      </dgm:t>
    </dgm:pt>
    <dgm:pt modelId="{A2D4CB6D-A73F-44C0-9F37-55022100EC2E}" type="parTrans" cxnId="{8C022ABB-4C60-4B7B-A38A-2B1C124D7224}">
      <dgm:prSet/>
      <dgm:spPr/>
      <dgm:t>
        <a:bodyPr/>
        <a:lstStyle/>
        <a:p>
          <a:endParaRPr lang="en-US"/>
        </a:p>
      </dgm:t>
    </dgm:pt>
    <dgm:pt modelId="{8670CD0B-F476-450E-8AB9-1BF304C1CA3E}" type="sibTrans" cxnId="{8C022ABB-4C60-4B7B-A38A-2B1C124D7224}">
      <dgm:prSet/>
      <dgm:spPr/>
      <dgm:t>
        <a:bodyPr/>
        <a:lstStyle/>
        <a:p>
          <a:endParaRPr lang="en-US"/>
        </a:p>
      </dgm:t>
    </dgm:pt>
    <dgm:pt modelId="{2EEB8D6F-2C60-401D-B09D-46D3F28D044E}">
      <dgm:prSet/>
      <dgm:spPr/>
      <dgm:t>
        <a:bodyPr/>
        <a:lstStyle/>
        <a:p>
          <a:pPr rtl="0"/>
          <a:r>
            <a:rPr lang="en-US" dirty="0"/>
            <a:t>Tasks and</a:t>
          </a:r>
          <a:br>
            <a:rPr lang="en-US" dirty="0"/>
          </a:br>
          <a:r>
            <a:rPr lang="en-US" dirty="0"/>
            <a:t>functions</a:t>
          </a:r>
        </a:p>
      </dgm:t>
    </dgm:pt>
    <dgm:pt modelId="{92038D75-BE82-4C5E-92A8-C3504D1497E3}" type="parTrans" cxnId="{FE25939B-978C-42BB-A24F-C77D3388E456}">
      <dgm:prSet/>
      <dgm:spPr/>
      <dgm:t>
        <a:bodyPr/>
        <a:lstStyle/>
        <a:p>
          <a:endParaRPr lang="en-US"/>
        </a:p>
      </dgm:t>
    </dgm:pt>
    <dgm:pt modelId="{D004A31A-6235-4F33-A592-0DF8612D008B}" type="sibTrans" cxnId="{FE25939B-978C-42BB-A24F-C77D3388E456}">
      <dgm:prSet/>
      <dgm:spPr/>
      <dgm:t>
        <a:bodyPr/>
        <a:lstStyle/>
        <a:p>
          <a:endParaRPr lang="en-US"/>
        </a:p>
      </dgm:t>
    </dgm:pt>
    <dgm:pt modelId="{4D31793E-981F-44D8-B4C0-2F4984F89DA5}">
      <dgm:prSet/>
      <dgm:spPr/>
      <dgm:t>
        <a:bodyPr/>
        <a:lstStyle/>
        <a:p>
          <a:pPr rtl="0"/>
          <a:r>
            <a:rPr lang="en-US" dirty="0"/>
            <a:t>Consumers of IR Information and Knowledge</a:t>
          </a:r>
        </a:p>
      </dgm:t>
    </dgm:pt>
    <dgm:pt modelId="{4F44D2A7-B633-4E98-A295-9FAE1F2B5CF1}" type="parTrans" cxnId="{BF90CD00-2917-477F-8B56-CBE3502BCD03}">
      <dgm:prSet/>
      <dgm:spPr/>
      <dgm:t>
        <a:bodyPr/>
        <a:lstStyle/>
        <a:p>
          <a:endParaRPr lang="en-US"/>
        </a:p>
      </dgm:t>
    </dgm:pt>
    <dgm:pt modelId="{E974FDB6-AE13-45A8-8744-17931EF3C624}" type="sibTrans" cxnId="{BF90CD00-2917-477F-8B56-CBE3502BCD03}">
      <dgm:prSet/>
      <dgm:spPr/>
      <dgm:t>
        <a:bodyPr/>
        <a:lstStyle/>
        <a:p>
          <a:endParaRPr lang="en-US"/>
        </a:p>
      </dgm:t>
    </dgm:pt>
    <dgm:pt modelId="{4B64B422-7326-49D1-AB1D-AE54038D2E6A}" type="pres">
      <dgm:prSet presAssocID="{211E347F-9D48-4865-846D-DE46905C22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AD741-B3AB-40F5-93EA-ED84C8B3BDD7}" type="pres">
      <dgm:prSet presAssocID="{211E347F-9D48-4865-846D-DE46905C2258}" presName="fgShape" presStyleLbl="fgShp" presStyleIdx="0" presStyleCnt="1"/>
      <dgm:spPr>
        <a:noFill/>
        <a:ln>
          <a:noFill/>
        </a:ln>
      </dgm:spPr>
    </dgm:pt>
    <dgm:pt modelId="{DD2B2A16-EB79-44D2-B65A-24C003902BFE}" type="pres">
      <dgm:prSet presAssocID="{211E347F-9D48-4865-846D-DE46905C2258}" presName="linComp" presStyleCnt="0"/>
      <dgm:spPr/>
    </dgm:pt>
    <dgm:pt modelId="{C3EB0DD6-2197-4636-9B1A-CB53FE6FF65D}" type="pres">
      <dgm:prSet presAssocID="{6F127785-6FD8-4E61-8B80-4764D755709C}" presName="compNode" presStyleCnt="0"/>
      <dgm:spPr/>
    </dgm:pt>
    <dgm:pt modelId="{1265E370-E348-4E0D-A53D-19CD12BC5EB2}" type="pres">
      <dgm:prSet presAssocID="{6F127785-6FD8-4E61-8B80-4764D755709C}" presName="bkgdShape" presStyleLbl="node1" presStyleIdx="0" presStyleCnt="4"/>
      <dgm:spPr/>
      <dgm:t>
        <a:bodyPr/>
        <a:lstStyle/>
        <a:p>
          <a:endParaRPr lang="en-US"/>
        </a:p>
      </dgm:t>
    </dgm:pt>
    <dgm:pt modelId="{77BA29B1-09C8-45AC-AA49-34A0D845B8DF}" type="pres">
      <dgm:prSet presAssocID="{6F127785-6FD8-4E61-8B80-4764D75570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B2625-01C7-40BA-8DCA-E35183B4C911}" type="pres">
      <dgm:prSet presAssocID="{6F127785-6FD8-4E61-8B80-4764D755709C}" presName="invisiNode" presStyleLbl="node1" presStyleIdx="0" presStyleCnt="4"/>
      <dgm:spPr/>
    </dgm:pt>
    <dgm:pt modelId="{FB216FD1-4419-47FD-8C27-8256B50EE1FC}" type="pres">
      <dgm:prSet presAssocID="{6F127785-6FD8-4E61-8B80-4764D755709C}" presName="imagNode" presStyleLbl="fgImgPlace1" presStyleIdx="0" presStyleCnt="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38D93-6645-4DD2-9FE7-05C7192465DA}" type="pres">
      <dgm:prSet presAssocID="{D7716F30-6E06-4BCD-B627-89D3D2505F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4EE7FE-18DA-4F6B-97AF-B8CA0ED3A059}" type="pres">
      <dgm:prSet presAssocID="{23CAA19D-6B70-4C13-B4B8-068348A67A50}" presName="compNode" presStyleCnt="0"/>
      <dgm:spPr/>
    </dgm:pt>
    <dgm:pt modelId="{11521C58-D0C4-4879-A013-790DBF0313A9}" type="pres">
      <dgm:prSet presAssocID="{23CAA19D-6B70-4C13-B4B8-068348A67A50}" presName="bkgdShape" presStyleLbl="node1" presStyleIdx="1" presStyleCnt="4"/>
      <dgm:spPr/>
      <dgm:t>
        <a:bodyPr/>
        <a:lstStyle/>
        <a:p>
          <a:endParaRPr lang="en-US"/>
        </a:p>
      </dgm:t>
    </dgm:pt>
    <dgm:pt modelId="{39486B08-3C8B-4D34-8091-E9CFCDA8B029}" type="pres">
      <dgm:prSet presAssocID="{23CAA19D-6B70-4C13-B4B8-068348A67A5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A8DD-1DAC-4BBC-B415-9DAAEEA59661}" type="pres">
      <dgm:prSet presAssocID="{23CAA19D-6B70-4C13-B4B8-068348A67A50}" presName="invisiNode" presStyleLbl="node1" presStyleIdx="1" presStyleCnt="4"/>
      <dgm:spPr/>
    </dgm:pt>
    <dgm:pt modelId="{CDD2B538-3B44-40D7-A20A-E824523649FF}" type="pres">
      <dgm:prSet presAssocID="{23CAA19D-6B70-4C13-B4B8-068348A67A50}" presName="imagNode" presStyleLbl="fgImgPlace1" presStyleIdx="1" presStyleCnt="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412920-E67C-47B4-AE2F-0B479E87F239}" type="pres">
      <dgm:prSet presAssocID="{8670CD0B-F476-450E-8AB9-1BF304C1C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53AF25-229D-4B61-9C6D-785C0BBD8569}" type="pres">
      <dgm:prSet presAssocID="{2EEB8D6F-2C60-401D-B09D-46D3F28D044E}" presName="compNode" presStyleCnt="0"/>
      <dgm:spPr/>
    </dgm:pt>
    <dgm:pt modelId="{71BBDBA3-0067-423E-9208-EAFB3A80D6BA}" type="pres">
      <dgm:prSet presAssocID="{2EEB8D6F-2C60-401D-B09D-46D3F28D044E}" presName="bkgdShape" presStyleLbl="node1" presStyleIdx="2" presStyleCnt="4"/>
      <dgm:spPr/>
      <dgm:t>
        <a:bodyPr/>
        <a:lstStyle/>
        <a:p>
          <a:endParaRPr lang="en-US"/>
        </a:p>
      </dgm:t>
    </dgm:pt>
    <dgm:pt modelId="{E59A97D4-C645-48A7-9835-CA0F821F5D2D}" type="pres">
      <dgm:prSet presAssocID="{2EEB8D6F-2C60-401D-B09D-46D3F28D044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BE9B-D94E-4DF4-AE98-B86A1E15C67C}" type="pres">
      <dgm:prSet presAssocID="{2EEB8D6F-2C60-401D-B09D-46D3F28D044E}" presName="invisiNode" presStyleLbl="node1" presStyleIdx="2" presStyleCnt="4"/>
      <dgm:spPr/>
    </dgm:pt>
    <dgm:pt modelId="{FF7CF18B-A9D1-4B09-81D3-E15D598F037E}" type="pres">
      <dgm:prSet presAssocID="{2EEB8D6F-2C60-401D-B09D-46D3F28D044E}" presName="imagNode" presStyleLbl="fgImgPlace1" presStyleIdx="2" presStyleCnt="4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39B047-B4C0-479F-9C5B-5269DF8C6990}" type="pres">
      <dgm:prSet presAssocID="{D004A31A-6235-4F33-A592-0DF8612D00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80A24-C3E0-45AB-9A25-7E446CA70C38}" type="pres">
      <dgm:prSet presAssocID="{4D31793E-981F-44D8-B4C0-2F4984F89DA5}" presName="compNode" presStyleCnt="0"/>
      <dgm:spPr/>
    </dgm:pt>
    <dgm:pt modelId="{C70656C1-466A-4ECC-B15D-67F4C98B72BA}" type="pres">
      <dgm:prSet presAssocID="{4D31793E-981F-44D8-B4C0-2F4984F89DA5}" presName="bkgdShape" presStyleLbl="node1" presStyleIdx="3" presStyleCnt="4"/>
      <dgm:spPr/>
      <dgm:t>
        <a:bodyPr/>
        <a:lstStyle/>
        <a:p>
          <a:endParaRPr lang="en-US"/>
        </a:p>
      </dgm:t>
    </dgm:pt>
    <dgm:pt modelId="{0E469A71-38C4-4AE1-AA02-85A048C65E6A}" type="pres">
      <dgm:prSet presAssocID="{4D31793E-981F-44D8-B4C0-2F4984F89DA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9F43A-3DE1-4480-8298-934E7960A0C1}" type="pres">
      <dgm:prSet presAssocID="{4D31793E-981F-44D8-B4C0-2F4984F89DA5}" presName="invisiNode" presStyleLbl="node1" presStyleIdx="3" presStyleCnt="4"/>
      <dgm:spPr/>
    </dgm:pt>
    <dgm:pt modelId="{64B86054-6DDE-47FD-A879-6B5965870F62}" type="pres">
      <dgm:prSet presAssocID="{4D31793E-981F-44D8-B4C0-2F4984F89DA5}" presName="imagNode" presStyleLbl="fgImgPlace1" presStyleIdx="3" presStyleCnt="4"/>
      <dgm:spPr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12C01D2-AAFE-4612-834C-37B075CC004D}" type="presOf" srcId="{2EEB8D6F-2C60-401D-B09D-46D3F28D044E}" destId="{E59A97D4-C645-48A7-9835-CA0F821F5D2D}" srcOrd="1" destOrd="0" presId="urn:microsoft.com/office/officeart/2005/8/layout/hList7"/>
    <dgm:cxn modelId="{DBECF68D-18B1-4E3E-8E1C-58208D07336A}" type="presOf" srcId="{4D31793E-981F-44D8-B4C0-2F4984F89DA5}" destId="{0E469A71-38C4-4AE1-AA02-85A048C65E6A}" srcOrd="1" destOrd="0" presId="urn:microsoft.com/office/officeart/2005/8/layout/hList7"/>
    <dgm:cxn modelId="{3CD87BFE-257D-4391-A7D5-EF56B1D91B9E}" type="presOf" srcId="{6F127785-6FD8-4E61-8B80-4764D755709C}" destId="{1265E370-E348-4E0D-A53D-19CD12BC5EB2}" srcOrd="0" destOrd="0" presId="urn:microsoft.com/office/officeart/2005/8/layout/hList7"/>
    <dgm:cxn modelId="{508B4D22-5471-4264-A6A2-9AF33BA0275E}" type="presOf" srcId="{4D31793E-981F-44D8-B4C0-2F4984F89DA5}" destId="{C70656C1-466A-4ECC-B15D-67F4C98B72BA}" srcOrd="0" destOrd="0" presId="urn:microsoft.com/office/officeart/2005/8/layout/hList7"/>
    <dgm:cxn modelId="{9C75BEE2-D78A-4AFB-9DBB-57DC184F06BD}" type="presOf" srcId="{8670CD0B-F476-450E-8AB9-1BF304C1CA3E}" destId="{89412920-E67C-47B4-AE2F-0B479E87F239}" srcOrd="0" destOrd="0" presId="urn:microsoft.com/office/officeart/2005/8/layout/hList7"/>
    <dgm:cxn modelId="{BF90CD00-2917-477F-8B56-CBE3502BCD03}" srcId="{211E347F-9D48-4865-846D-DE46905C2258}" destId="{4D31793E-981F-44D8-B4C0-2F4984F89DA5}" srcOrd="3" destOrd="0" parTransId="{4F44D2A7-B633-4E98-A295-9FAE1F2B5CF1}" sibTransId="{E974FDB6-AE13-45A8-8744-17931EF3C624}"/>
    <dgm:cxn modelId="{2FE442D7-A884-49B6-AD73-23B4B9CF4B10}" type="presOf" srcId="{23CAA19D-6B70-4C13-B4B8-068348A67A50}" destId="{11521C58-D0C4-4879-A013-790DBF0313A9}" srcOrd="0" destOrd="0" presId="urn:microsoft.com/office/officeart/2005/8/layout/hList7"/>
    <dgm:cxn modelId="{8C022ABB-4C60-4B7B-A38A-2B1C124D7224}" srcId="{211E347F-9D48-4865-846D-DE46905C2258}" destId="{23CAA19D-6B70-4C13-B4B8-068348A67A50}" srcOrd="1" destOrd="0" parTransId="{A2D4CB6D-A73F-44C0-9F37-55022100EC2E}" sibTransId="{8670CD0B-F476-450E-8AB9-1BF304C1CA3E}"/>
    <dgm:cxn modelId="{3BDAD910-02CF-4CA7-BFEE-2FF66FFCA633}" type="presOf" srcId="{211E347F-9D48-4865-846D-DE46905C2258}" destId="{4B64B422-7326-49D1-AB1D-AE54038D2E6A}" srcOrd="0" destOrd="0" presId="urn:microsoft.com/office/officeart/2005/8/layout/hList7"/>
    <dgm:cxn modelId="{9D2FB4CF-6811-4BF6-A919-AB18022DDF1E}" type="presOf" srcId="{6F127785-6FD8-4E61-8B80-4764D755709C}" destId="{77BA29B1-09C8-45AC-AA49-34A0D845B8DF}" srcOrd="1" destOrd="0" presId="urn:microsoft.com/office/officeart/2005/8/layout/hList7"/>
    <dgm:cxn modelId="{D35C382B-5331-45C9-9D02-552CCB2F72A9}" type="presOf" srcId="{23CAA19D-6B70-4C13-B4B8-068348A67A50}" destId="{39486B08-3C8B-4D34-8091-E9CFCDA8B029}" srcOrd="1" destOrd="0" presId="urn:microsoft.com/office/officeart/2005/8/layout/hList7"/>
    <dgm:cxn modelId="{9E5AEF7F-639D-4679-9AC7-B3A9CCE7E8D3}" type="presOf" srcId="{D7716F30-6E06-4BCD-B627-89D3D2505F44}" destId="{87338D93-6645-4DD2-9FE7-05C7192465DA}" srcOrd="0" destOrd="0" presId="urn:microsoft.com/office/officeart/2005/8/layout/hList7"/>
    <dgm:cxn modelId="{58C0757C-9284-41D6-8693-CB76BD6847F8}" type="presOf" srcId="{2EEB8D6F-2C60-401D-B09D-46D3F28D044E}" destId="{71BBDBA3-0067-423E-9208-EAFB3A80D6BA}" srcOrd="0" destOrd="0" presId="urn:microsoft.com/office/officeart/2005/8/layout/hList7"/>
    <dgm:cxn modelId="{FE25939B-978C-42BB-A24F-C77D3388E456}" srcId="{211E347F-9D48-4865-846D-DE46905C2258}" destId="{2EEB8D6F-2C60-401D-B09D-46D3F28D044E}" srcOrd="2" destOrd="0" parTransId="{92038D75-BE82-4C5E-92A8-C3504D1497E3}" sibTransId="{D004A31A-6235-4F33-A592-0DF8612D008B}"/>
    <dgm:cxn modelId="{7DB0FB97-2BC3-4361-996E-CADB51C4C929}" type="presOf" srcId="{D004A31A-6235-4F33-A592-0DF8612D008B}" destId="{ED39B047-B4C0-479F-9C5B-5269DF8C6990}" srcOrd="0" destOrd="0" presId="urn:microsoft.com/office/officeart/2005/8/layout/hList7"/>
    <dgm:cxn modelId="{AF194410-253F-408A-B183-9BE33A783A2B}" srcId="{211E347F-9D48-4865-846D-DE46905C2258}" destId="{6F127785-6FD8-4E61-8B80-4764D755709C}" srcOrd="0" destOrd="0" parTransId="{B5C15964-DC80-4ED4-98F1-C4DD0204ADCA}" sibTransId="{D7716F30-6E06-4BCD-B627-89D3D2505F44}"/>
    <dgm:cxn modelId="{A0B9840B-6DB4-4DE9-970F-B47D37C83455}" type="presParOf" srcId="{4B64B422-7326-49D1-AB1D-AE54038D2E6A}" destId="{831AD741-B3AB-40F5-93EA-ED84C8B3BDD7}" srcOrd="0" destOrd="0" presId="urn:microsoft.com/office/officeart/2005/8/layout/hList7"/>
    <dgm:cxn modelId="{C51186BB-A55F-4512-9A6B-3BFFA4DFB56C}" type="presParOf" srcId="{4B64B422-7326-49D1-AB1D-AE54038D2E6A}" destId="{DD2B2A16-EB79-44D2-B65A-24C003902BFE}" srcOrd="1" destOrd="0" presId="urn:microsoft.com/office/officeart/2005/8/layout/hList7"/>
    <dgm:cxn modelId="{7B169025-02B1-4198-B3D3-09CF906D77EC}" type="presParOf" srcId="{DD2B2A16-EB79-44D2-B65A-24C003902BFE}" destId="{C3EB0DD6-2197-4636-9B1A-CB53FE6FF65D}" srcOrd="0" destOrd="0" presId="urn:microsoft.com/office/officeart/2005/8/layout/hList7"/>
    <dgm:cxn modelId="{49F8C4F4-94EB-4540-971B-C78DD67FED96}" type="presParOf" srcId="{C3EB0DD6-2197-4636-9B1A-CB53FE6FF65D}" destId="{1265E370-E348-4E0D-A53D-19CD12BC5EB2}" srcOrd="0" destOrd="0" presId="urn:microsoft.com/office/officeart/2005/8/layout/hList7"/>
    <dgm:cxn modelId="{16080575-C05A-4864-ACE7-0474E819D044}" type="presParOf" srcId="{C3EB0DD6-2197-4636-9B1A-CB53FE6FF65D}" destId="{77BA29B1-09C8-45AC-AA49-34A0D845B8DF}" srcOrd="1" destOrd="0" presId="urn:microsoft.com/office/officeart/2005/8/layout/hList7"/>
    <dgm:cxn modelId="{242DD059-3FE9-4150-B9B6-268AF75E208F}" type="presParOf" srcId="{C3EB0DD6-2197-4636-9B1A-CB53FE6FF65D}" destId="{26DB2625-01C7-40BA-8DCA-E35183B4C911}" srcOrd="2" destOrd="0" presId="urn:microsoft.com/office/officeart/2005/8/layout/hList7"/>
    <dgm:cxn modelId="{8B5C731B-F92E-4505-B716-C20028ED06DC}" type="presParOf" srcId="{C3EB0DD6-2197-4636-9B1A-CB53FE6FF65D}" destId="{FB216FD1-4419-47FD-8C27-8256B50EE1FC}" srcOrd="3" destOrd="0" presId="urn:microsoft.com/office/officeart/2005/8/layout/hList7"/>
    <dgm:cxn modelId="{8DD47B78-91FC-4AE8-B2D1-316A0812A8B8}" type="presParOf" srcId="{DD2B2A16-EB79-44D2-B65A-24C003902BFE}" destId="{87338D93-6645-4DD2-9FE7-05C7192465DA}" srcOrd="1" destOrd="0" presId="urn:microsoft.com/office/officeart/2005/8/layout/hList7"/>
    <dgm:cxn modelId="{9092BB2D-325E-460C-9F7E-73276A2B83F5}" type="presParOf" srcId="{DD2B2A16-EB79-44D2-B65A-24C003902BFE}" destId="{8F4EE7FE-18DA-4F6B-97AF-B8CA0ED3A059}" srcOrd="2" destOrd="0" presId="urn:microsoft.com/office/officeart/2005/8/layout/hList7"/>
    <dgm:cxn modelId="{F749EF35-E10F-49F5-B248-AA34EDC57E01}" type="presParOf" srcId="{8F4EE7FE-18DA-4F6B-97AF-B8CA0ED3A059}" destId="{11521C58-D0C4-4879-A013-790DBF0313A9}" srcOrd="0" destOrd="0" presId="urn:microsoft.com/office/officeart/2005/8/layout/hList7"/>
    <dgm:cxn modelId="{1176E07F-588A-4EAA-A3C3-5F67C7D9D441}" type="presParOf" srcId="{8F4EE7FE-18DA-4F6B-97AF-B8CA0ED3A059}" destId="{39486B08-3C8B-4D34-8091-E9CFCDA8B029}" srcOrd="1" destOrd="0" presId="urn:microsoft.com/office/officeart/2005/8/layout/hList7"/>
    <dgm:cxn modelId="{7253DB30-0F75-4D52-9A79-4AB7C5C66FEB}" type="presParOf" srcId="{8F4EE7FE-18DA-4F6B-97AF-B8CA0ED3A059}" destId="{8C8CA8DD-1DAC-4BBC-B415-9DAAEEA59661}" srcOrd="2" destOrd="0" presId="urn:microsoft.com/office/officeart/2005/8/layout/hList7"/>
    <dgm:cxn modelId="{0C5EC0C4-99DE-4AE0-9A0E-57D6CF91018F}" type="presParOf" srcId="{8F4EE7FE-18DA-4F6B-97AF-B8CA0ED3A059}" destId="{CDD2B538-3B44-40D7-A20A-E824523649FF}" srcOrd="3" destOrd="0" presId="urn:microsoft.com/office/officeart/2005/8/layout/hList7"/>
    <dgm:cxn modelId="{2672AC51-40F5-46D8-9D7F-71F98A2A2E86}" type="presParOf" srcId="{DD2B2A16-EB79-44D2-B65A-24C003902BFE}" destId="{89412920-E67C-47B4-AE2F-0B479E87F239}" srcOrd="3" destOrd="0" presId="urn:microsoft.com/office/officeart/2005/8/layout/hList7"/>
    <dgm:cxn modelId="{4E51F4CD-57D4-42C2-A465-15290E18F1F5}" type="presParOf" srcId="{DD2B2A16-EB79-44D2-B65A-24C003902BFE}" destId="{8953AF25-229D-4B61-9C6D-785C0BBD8569}" srcOrd="4" destOrd="0" presId="urn:microsoft.com/office/officeart/2005/8/layout/hList7"/>
    <dgm:cxn modelId="{1155BF5E-DD7C-42CF-B7FE-3D2D50D97293}" type="presParOf" srcId="{8953AF25-229D-4B61-9C6D-785C0BBD8569}" destId="{71BBDBA3-0067-423E-9208-EAFB3A80D6BA}" srcOrd="0" destOrd="0" presId="urn:microsoft.com/office/officeart/2005/8/layout/hList7"/>
    <dgm:cxn modelId="{6567FD27-8806-4855-B74A-3D87A3469841}" type="presParOf" srcId="{8953AF25-229D-4B61-9C6D-785C0BBD8569}" destId="{E59A97D4-C645-48A7-9835-CA0F821F5D2D}" srcOrd="1" destOrd="0" presId="urn:microsoft.com/office/officeart/2005/8/layout/hList7"/>
    <dgm:cxn modelId="{A763FC66-0880-471A-ACDA-9CABD1197EE3}" type="presParOf" srcId="{8953AF25-229D-4B61-9C6D-785C0BBD8569}" destId="{42B1BE9B-D94E-4DF4-AE98-B86A1E15C67C}" srcOrd="2" destOrd="0" presId="urn:microsoft.com/office/officeart/2005/8/layout/hList7"/>
    <dgm:cxn modelId="{374D2D3A-2D25-43CD-BD1C-83F37548E168}" type="presParOf" srcId="{8953AF25-229D-4B61-9C6D-785C0BBD8569}" destId="{FF7CF18B-A9D1-4B09-81D3-E15D598F037E}" srcOrd="3" destOrd="0" presId="urn:microsoft.com/office/officeart/2005/8/layout/hList7"/>
    <dgm:cxn modelId="{35C8DADC-6E3A-4E16-882A-ECF5D33D627A}" type="presParOf" srcId="{DD2B2A16-EB79-44D2-B65A-24C003902BFE}" destId="{ED39B047-B4C0-479F-9C5B-5269DF8C6990}" srcOrd="5" destOrd="0" presId="urn:microsoft.com/office/officeart/2005/8/layout/hList7"/>
    <dgm:cxn modelId="{10770EB4-3E0F-4AF1-A51F-03E7B0429B29}" type="presParOf" srcId="{DD2B2A16-EB79-44D2-B65A-24C003902BFE}" destId="{30E80A24-C3E0-45AB-9A25-7E446CA70C38}" srcOrd="6" destOrd="0" presId="urn:microsoft.com/office/officeart/2005/8/layout/hList7"/>
    <dgm:cxn modelId="{ECBAA35D-1E75-4E8E-917A-8E569CDF55EC}" type="presParOf" srcId="{30E80A24-C3E0-45AB-9A25-7E446CA70C38}" destId="{C70656C1-466A-4ECC-B15D-67F4C98B72BA}" srcOrd="0" destOrd="0" presId="urn:microsoft.com/office/officeart/2005/8/layout/hList7"/>
    <dgm:cxn modelId="{8DD18A2D-1A35-4617-B290-5801903435A4}" type="presParOf" srcId="{30E80A24-C3E0-45AB-9A25-7E446CA70C38}" destId="{0E469A71-38C4-4AE1-AA02-85A048C65E6A}" srcOrd="1" destOrd="0" presId="urn:microsoft.com/office/officeart/2005/8/layout/hList7"/>
    <dgm:cxn modelId="{0EFE78F0-2A34-46F1-BFF5-76E7C52816A9}" type="presParOf" srcId="{30E80A24-C3E0-45AB-9A25-7E446CA70C38}" destId="{F039F43A-3DE1-4480-8298-934E7960A0C1}" srcOrd="2" destOrd="0" presId="urn:microsoft.com/office/officeart/2005/8/layout/hList7"/>
    <dgm:cxn modelId="{9D258302-07BA-4733-90AF-737D073776FC}" type="presParOf" srcId="{30E80A24-C3E0-45AB-9A25-7E446CA70C38}" destId="{64B86054-6DDE-47FD-A879-6B5965870F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7C1C95-CE15-412D-B678-F4B3FD91F9E1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6A2B456-C4C0-4631-B2DA-F749E2061410}">
      <dgm:prSet phldrT="[Text]"/>
      <dgm:spPr/>
      <dgm:t>
        <a:bodyPr/>
        <a:lstStyle/>
        <a:p>
          <a:r>
            <a:rPr lang="en-US" dirty="0">
              <a:latin typeface="Tahoma" panose="020B0604030504040204" pitchFamily="34" charset="0"/>
            </a:rPr>
            <a:t>5,065: Number of U.S. post-secondary degree-granting U.S. institutions</a:t>
          </a:r>
        </a:p>
        <a:p>
          <a:r>
            <a:rPr lang="en-US" dirty="0">
              <a:latin typeface="Tahoma" panose="020B0604030504040204" pitchFamily="34" charset="0"/>
            </a:rPr>
            <a:t>(2013-2014 IPEDS)</a:t>
          </a:r>
          <a:endParaRPr lang="en-US" dirty="0"/>
        </a:p>
      </dgm:t>
    </dgm:pt>
    <dgm:pt modelId="{4B776493-E436-47C4-8369-E26F42C80EBA}" type="parTrans" cxnId="{EC7CD5C6-AA31-4B7E-AD61-BA71F08CABAE}">
      <dgm:prSet/>
      <dgm:spPr/>
      <dgm:t>
        <a:bodyPr/>
        <a:lstStyle/>
        <a:p>
          <a:endParaRPr lang="en-US"/>
        </a:p>
      </dgm:t>
    </dgm:pt>
    <dgm:pt modelId="{54964B72-9326-47C1-9E3C-0FBE8A7DA5E1}" type="sibTrans" cxnId="{EC7CD5C6-AA31-4B7E-AD61-BA71F08CABAE}">
      <dgm:prSet/>
      <dgm:spPr/>
      <dgm:t>
        <a:bodyPr/>
        <a:lstStyle/>
        <a:p>
          <a:endParaRPr lang="en-US"/>
        </a:p>
      </dgm:t>
    </dgm:pt>
    <dgm:pt modelId="{D0D5530A-6251-438F-996B-6DCC7A5F20A3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</a:rPr>
            <a:t>3,292: Number of institutions with contact information found</a:t>
          </a:r>
        </a:p>
      </dgm:t>
    </dgm:pt>
    <dgm:pt modelId="{CBC2CCA1-AAC5-455D-9B0D-C16F074868A8}" type="parTrans" cxnId="{C932114B-9946-4F85-84FD-3E9FA78891F4}">
      <dgm:prSet/>
      <dgm:spPr/>
      <dgm:t>
        <a:bodyPr/>
        <a:lstStyle/>
        <a:p>
          <a:endParaRPr lang="en-US"/>
        </a:p>
      </dgm:t>
    </dgm:pt>
    <dgm:pt modelId="{B86365E8-AA76-44A3-9765-05FEC808BDF3}" type="sibTrans" cxnId="{C932114B-9946-4F85-84FD-3E9FA78891F4}">
      <dgm:prSet/>
      <dgm:spPr/>
      <dgm:t>
        <a:bodyPr/>
        <a:lstStyle/>
        <a:p>
          <a:endParaRPr lang="en-US"/>
        </a:p>
      </dgm:t>
    </dgm:pt>
    <dgm:pt modelId="{B763BF03-231C-4811-AA72-5F9E2A6DF140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</a:rPr>
            <a:t>1,575: Number of institutions that submitted data; very low response rate from for-profit sector so data were excluded</a:t>
          </a:r>
        </a:p>
      </dgm:t>
    </dgm:pt>
    <dgm:pt modelId="{FA8FBB34-D0E5-43B9-AD6C-07DA3F81B73C}" type="parTrans" cxnId="{F6175BB9-0634-42B7-BD5A-28027FB12DC9}">
      <dgm:prSet/>
      <dgm:spPr/>
      <dgm:t>
        <a:bodyPr/>
        <a:lstStyle/>
        <a:p>
          <a:endParaRPr lang="en-US"/>
        </a:p>
      </dgm:t>
    </dgm:pt>
    <dgm:pt modelId="{3CDDCE6E-290D-4EEC-97D7-4AD7B1169F70}" type="sibTrans" cxnId="{F6175BB9-0634-42B7-BD5A-28027FB12DC9}">
      <dgm:prSet/>
      <dgm:spPr/>
      <dgm:t>
        <a:bodyPr/>
        <a:lstStyle/>
        <a:p>
          <a:endParaRPr lang="en-US"/>
        </a:p>
      </dgm:t>
    </dgm:pt>
    <dgm:pt modelId="{E836D42D-31E3-4957-8BCA-5A0072A25F42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</a:rPr>
            <a:t>1,506: Number of not-for-profit institutions included in final data set</a:t>
          </a:r>
        </a:p>
        <a:p>
          <a:r>
            <a:rPr lang="en-US" dirty="0">
              <a:latin typeface="Tahoma" panose="020B0604030504040204" pitchFamily="34" charset="0"/>
            </a:rPr>
            <a:t>(52% response rate)</a:t>
          </a:r>
        </a:p>
      </dgm:t>
    </dgm:pt>
    <dgm:pt modelId="{F7CBD4CF-920F-4E99-8B05-B9E232E08154}" type="parTrans" cxnId="{1E15396A-99D8-4AD6-A3DA-8984A1387C72}">
      <dgm:prSet/>
      <dgm:spPr/>
      <dgm:t>
        <a:bodyPr/>
        <a:lstStyle/>
        <a:p>
          <a:endParaRPr lang="en-US"/>
        </a:p>
      </dgm:t>
    </dgm:pt>
    <dgm:pt modelId="{5FC51868-9A36-42F7-9183-7FA86B0102D0}" type="sibTrans" cxnId="{1E15396A-99D8-4AD6-A3DA-8984A1387C72}">
      <dgm:prSet/>
      <dgm:spPr/>
      <dgm:t>
        <a:bodyPr/>
        <a:lstStyle/>
        <a:p>
          <a:endParaRPr lang="en-US"/>
        </a:p>
      </dgm:t>
    </dgm:pt>
    <dgm:pt modelId="{2A961140-1318-4438-89BC-5D38F3F9644D}" type="pres">
      <dgm:prSet presAssocID="{1C7C1C95-CE15-412D-B678-F4B3FD91F9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4171AD-4152-4A77-8A04-964335497163}" type="pres">
      <dgm:prSet presAssocID="{86A2B456-C4C0-4631-B2DA-F749E206141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A5E28-5D0A-4FCD-ACBF-7266FF2344E9}" type="pres">
      <dgm:prSet presAssocID="{54964B72-9326-47C1-9E3C-0FBE8A7DA5E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22E6F5A-F58C-487A-BEBC-39DEE1B05E84}" type="pres">
      <dgm:prSet presAssocID="{54964B72-9326-47C1-9E3C-0FBE8A7DA5E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33CFFE9-28DA-4E08-9E95-9E491A02DB81}" type="pres">
      <dgm:prSet presAssocID="{D0D5530A-6251-438F-996B-6DCC7A5F20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EE1CE-A063-4CB8-B040-1D6CA43B5021}" type="pres">
      <dgm:prSet presAssocID="{B86365E8-AA76-44A3-9765-05FEC808BDF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ED15B24-A15D-491B-9589-D4B92697CEDA}" type="pres">
      <dgm:prSet presAssocID="{B86365E8-AA76-44A3-9765-05FEC808BDF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51FA973-95D2-48C2-B861-00B5833BF8AC}" type="pres">
      <dgm:prSet presAssocID="{B763BF03-231C-4811-AA72-5F9E2A6DF1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32A64-713C-433D-BAE3-01A3FDC78487}" type="pres">
      <dgm:prSet presAssocID="{3CDDCE6E-290D-4EEC-97D7-4AD7B1169F7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8D5BA56-F67C-406A-9884-36BECEA2BBDB}" type="pres">
      <dgm:prSet presAssocID="{3CDDCE6E-290D-4EEC-97D7-4AD7B1169F7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8E14B97-7C4B-4E0B-80A4-D3DBF4C84F14}" type="pres">
      <dgm:prSet presAssocID="{E836D42D-31E3-4957-8BCA-5A0072A25F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F7C4FE-7A5A-4DAE-A8D7-7DEB3741202C}" type="presOf" srcId="{B86365E8-AA76-44A3-9765-05FEC808BDF3}" destId="{10EEE1CE-A063-4CB8-B040-1D6CA43B5021}" srcOrd="0" destOrd="0" presId="urn:microsoft.com/office/officeart/2005/8/layout/process2"/>
    <dgm:cxn modelId="{1E15396A-99D8-4AD6-A3DA-8984A1387C72}" srcId="{1C7C1C95-CE15-412D-B678-F4B3FD91F9E1}" destId="{E836D42D-31E3-4957-8BCA-5A0072A25F42}" srcOrd="3" destOrd="0" parTransId="{F7CBD4CF-920F-4E99-8B05-B9E232E08154}" sibTransId="{5FC51868-9A36-42F7-9183-7FA86B0102D0}"/>
    <dgm:cxn modelId="{C932114B-9946-4F85-84FD-3E9FA78891F4}" srcId="{1C7C1C95-CE15-412D-B678-F4B3FD91F9E1}" destId="{D0D5530A-6251-438F-996B-6DCC7A5F20A3}" srcOrd="1" destOrd="0" parTransId="{CBC2CCA1-AAC5-455D-9B0D-C16F074868A8}" sibTransId="{B86365E8-AA76-44A3-9765-05FEC808BDF3}"/>
    <dgm:cxn modelId="{EC7CD5C6-AA31-4B7E-AD61-BA71F08CABAE}" srcId="{1C7C1C95-CE15-412D-B678-F4B3FD91F9E1}" destId="{86A2B456-C4C0-4631-B2DA-F749E2061410}" srcOrd="0" destOrd="0" parTransId="{4B776493-E436-47C4-8369-E26F42C80EBA}" sibTransId="{54964B72-9326-47C1-9E3C-0FBE8A7DA5E1}"/>
    <dgm:cxn modelId="{93D166AD-1D56-49C3-B0F8-6788F3CEF13C}" type="presOf" srcId="{54964B72-9326-47C1-9E3C-0FBE8A7DA5E1}" destId="{322E6F5A-F58C-487A-BEBC-39DEE1B05E84}" srcOrd="1" destOrd="0" presId="urn:microsoft.com/office/officeart/2005/8/layout/process2"/>
    <dgm:cxn modelId="{F6175BB9-0634-42B7-BD5A-28027FB12DC9}" srcId="{1C7C1C95-CE15-412D-B678-F4B3FD91F9E1}" destId="{B763BF03-231C-4811-AA72-5F9E2A6DF140}" srcOrd="2" destOrd="0" parTransId="{FA8FBB34-D0E5-43B9-AD6C-07DA3F81B73C}" sibTransId="{3CDDCE6E-290D-4EEC-97D7-4AD7B1169F70}"/>
    <dgm:cxn modelId="{AC4DC061-025B-46BF-8C79-AD378EAB3C51}" type="presOf" srcId="{3CDDCE6E-290D-4EEC-97D7-4AD7B1169F70}" destId="{63532A64-713C-433D-BAE3-01A3FDC78487}" srcOrd="0" destOrd="0" presId="urn:microsoft.com/office/officeart/2005/8/layout/process2"/>
    <dgm:cxn modelId="{8870A3AD-2696-4E7C-A3A6-C9DEE607F9DA}" type="presOf" srcId="{86A2B456-C4C0-4631-B2DA-F749E2061410}" destId="{664171AD-4152-4A77-8A04-964335497163}" srcOrd="0" destOrd="0" presId="urn:microsoft.com/office/officeart/2005/8/layout/process2"/>
    <dgm:cxn modelId="{E3F5CB69-2EDE-45DA-8246-877418523246}" type="presOf" srcId="{3CDDCE6E-290D-4EEC-97D7-4AD7B1169F70}" destId="{68D5BA56-F67C-406A-9884-36BECEA2BBDB}" srcOrd="1" destOrd="0" presId="urn:microsoft.com/office/officeart/2005/8/layout/process2"/>
    <dgm:cxn modelId="{805B45B4-9865-4CCE-B6D3-F10D8B7E650D}" type="presOf" srcId="{54964B72-9326-47C1-9E3C-0FBE8A7DA5E1}" destId="{109A5E28-5D0A-4FCD-ACBF-7266FF2344E9}" srcOrd="0" destOrd="0" presId="urn:microsoft.com/office/officeart/2005/8/layout/process2"/>
    <dgm:cxn modelId="{90D6A966-74FA-4ED1-8818-86CAB01C89AB}" type="presOf" srcId="{B763BF03-231C-4811-AA72-5F9E2A6DF140}" destId="{051FA973-95D2-48C2-B861-00B5833BF8AC}" srcOrd="0" destOrd="0" presId="urn:microsoft.com/office/officeart/2005/8/layout/process2"/>
    <dgm:cxn modelId="{948720DE-61E4-4ED4-893E-FC52A5A29C2D}" type="presOf" srcId="{E836D42D-31E3-4957-8BCA-5A0072A25F42}" destId="{38E14B97-7C4B-4E0B-80A4-D3DBF4C84F14}" srcOrd="0" destOrd="0" presId="urn:microsoft.com/office/officeart/2005/8/layout/process2"/>
    <dgm:cxn modelId="{2761E679-C987-487B-A2BE-602B159D86FA}" type="presOf" srcId="{B86365E8-AA76-44A3-9765-05FEC808BDF3}" destId="{1ED15B24-A15D-491B-9589-D4B92697CEDA}" srcOrd="1" destOrd="0" presId="urn:microsoft.com/office/officeart/2005/8/layout/process2"/>
    <dgm:cxn modelId="{06806522-166C-45CC-9DDD-8981637E1C03}" type="presOf" srcId="{D0D5530A-6251-438F-996B-6DCC7A5F20A3}" destId="{433CFFE9-28DA-4E08-9E95-9E491A02DB81}" srcOrd="0" destOrd="0" presId="urn:microsoft.com/office/officeart/2005/8/layout/process2"/>
    <dgm:cxn modelId="{53A09F53-0304-4DF6-BA52-E9F894845E8B}" type="presOf" srcId="{1C7C1C95-CE15-412D-B678-F4B3FD91F9E1}" destId="{2A961140-1318-4438-89BC-5D38F3F9644D}" srcOrd="0" destOrd="0" presId="urn:microsoft.com/office/officeart/2005/8/layout/process2"/>
    <dgm:cxn modelId="{57F7381D-E558-4AF7-9C6C-468E0A2F7F59}" type="presParOf" srcId="{2A961140-1318-4438-89BC-5D38F3F9644D}" destId="{664171AD-4152-4A77-8A04-964335497163}" srcOrd="0" destOrd="0" presId="urn:microsoft.com/office/officeart/2005/8/layout/process2"/>
    <dgm:cxn modelId="{B6CEC2A6-7D1E-4E14-BA9D-5076AB90D359}" type="presParOf" srcId="{2A961140-1318-4438-89BC-5D38F3F9644D}" destId="{109A5E28-5D0A-4FCD-ACBF-7266FF2344E9}" srcOrd="1" destOrd="0" presId="urn:microsoft.com/office/officeart/2005/8/layout/process2"/>
    <dgm:cxn modelId="{40FD7EB7-D63F-4988-AB8D-43FD4E9C3E1D}" type="presParOf" srcId="{109A5E28-5D0A-4FCD-ACBF-7266FF2344E9}" destId="{322E6F5A-F58C-487A-BEBC-39DEE1B05E84}" srcOrd="0" destOrd="0" presId="urn:microsoft.com/office/officeart/2005/8/layout/process2"/>
    <dgm:cxn modelId="{6FF2EE2A-68CB-445F-90B7-F0B079299EF0}" type="presParOf" srcId="{2A961140-1318-4438-89BC-5D38F3F9644D}" destId="{433CFFE9-28DA-4E08-9E95-9E491A02DB81}" srcOrd="2" destOrd="0" presId="urn:microsoft.com/office/officeart/2005/8/layout/process2"/>
    <dgm:cxn modelId="{71A16339-CEC1-4B4B-A4CA-6143A1799DB4}" type="presParOf" srcId="{2A961140-1318-4438-89BC-5D38F3F9644D}" destId="{10EEE1CE-A063-4CB8-B040-1D6CA43B5021}" srcOrd="3" destOrd="0" presId="urn:microsoft.com/office/officeart/2005/8/layout/process2"/>
    <dgm:cxn modelId="{37B16B9D-3206-482A-B56E-6704968B49E7}" type="presParOf" srcId="{10EEE1CE-A063-4CB8-B040-1D6CA43B5021}" destId="{1ED15B24-A15D-491B-9589-D4B92697CEDA}" srcOrd="0" destOrd="0" presId="urn:microsoft.com/office/officeart/2005/8/layout/process2"/>
    <dgm:cxn modelId="{C18877E8-705D-4748-AF1F-99AC5EC3DEB9}" type="presParOf" srcId="{2A961140-1318-4438-89BC-5D38F3F9644D}" destId="{051FA973-95D2-48C2-B861-00B5833BF8AC}" srcOrd="4" destOrd="0" presId="urn:microsoft.com/office/officeart/2005/8/layout/process2"/>
    <dgm:cxn modelId="{377C9937-A412-4C64-BBFA-C3E3AE3EC04E}" type="presParOf" srcId="{2A961140-1318-4438-89BC-5D38F3F9644D}" destId="{63532A64-713C-433D-BAE3-01A3FDC78487}" srcOrd="5" destOrd="0" presId="urn:microsoft.com/office/officeart/2005/8/layout/process2"/>
    <dgm:cxn modelId="{3A34C8D5-A131-40C7-9CD4-F133A6EE46FD}" type="presParOf" srcId="{63532A64-713C-433D-BAE3-01A3FDC78487}" destId="{68D5BA56-F67C-406A-9884-36BECEA2BBDB}" srcOrd="0" destOrd="0" presId="urn:microsoft.com/office/officeart/2005/8/layout/process2"/>
    <dgm:cxn modelId="{09FCA086-DA68-4C02-B1F3-C17CA736323D}" type="presParOf" srcId="{2A961140-1318-4438-89BC-5D38F3F9644D}" destId="{38E14B97-7C4B-4E0B-80A4-D3DBF4C84F1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F02511-3431-41B4-8C74-4AAEE648D12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DFBAAB-8DF3-40CA-A449-40EB667FD10B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Average age is 50 years old</a:t>
          </a:r>
        </a:p>
      </dgm:t>
    </dgm:pt>
    <dgm:pt modelId="{F51873C0-A630-4540-8A46-C55D8694DAB1}" type="parTrans" cxnId="{88385CA0-81DC-4C9B-AF7B-D7C359AC7F3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9F4456-E00B-4BAC-A53D-B392A2015F6D}" type="sibTrans" cxnId="{88385CA0-81DC-4C9B-AF7B-D7C359AC7F3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3D5477-D927-4435-8C5D-CCBFB24D3507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Have advanced degrees</a:t>
          </a:r>
        </a:p>
      </dgm:t>
    </dgm:pt>
    <dgm:pt modelId="{EC8476E8-3432-404B-82C4-B0643486291E}" type="parTrans" cxnId="{9B9F3458-4EC4-41E0-9414-3BE92851BBA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BF66BC-F232-41AD-8D0E-43B0C795D494}" type="sibTrans" cxnId="{9B9F3458-4EC4-41E0-9414-3BE92851BBA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62BB3D-B36A-4946-AE3D-D6131810FEB0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Average of 11 years in IR</a:t>
          </a:r>
        </a:p>
      </dgm:t>
    </dgm:pt>
    <dgm:pt modelId="{BD3C7E0E-6C1E-4DA1-B934-B543024F6B03}" type="parTrans" cxnId="{DF0DD2A1-4BAE-41BD-B0C9-A1B12DAFC85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418057-7CB6-402A-AC77-408203AAB501}" type="sibTrans" cxnId="{DF0DD2A1-4BAE-41BD-B0C9-A1B12DAFC85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A0EB01-D8C1-4FF0-8EAE-7A9EA4769817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Average of 6.5 years leading IR at their current institutions</a:t>
          </a:r>
        </a:p>
      </dgm:t>
    </dgm:pt>
    <dgm:pt modelId="{6982F1EE-D8F6-4E1A-AF22-840EE828D11B}" type="parTrans" cxnId="{2145E680-5883-42C9-8FD5-252B77DC8C6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B0DBFF-5845-4D78-9AE7-CC09CBC304AF}" type="sibTrans" cxnId="{2145E680-5883-42C9-8FD5-252B77DC8C6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E9E3B-56D4-4908-9824-FA334D3DB30A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 in IR</a:t>
          </a:r>
        </a:p>
      </dgm:t>
    </dgm:pt>
    <dgm:pt modelId="{356FC9DB-3D1E-4AB2-9503-E789F0EC5D5F}" type="parTrans" cxnId="{C148FFF1-9D56-4033-8D84-E4D5F081D8B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7063FD-DB1B-42BC-8B3C-72E119BB1A18}" type="sibTrans" cxnId="{C148FFF1-9D56-4033-8D84-E4D5F081D8B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AC5E44-3B81-44A5-A20D-C03F968FBBAC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46% have master’s degrees</a:t>
          </a:r>
        </a:p>
      </dgm:t>
    </dgm:pt>
    <dgm:pt modelId="{3E22080C-1B81-430C-B2AD-C355984CEEEC}" type="parTrans" cxnId="{40E92DAA-5295-4A34-B8E1-2292CCE81CC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CCA0F3-9869-498C-AD90-C0471505DF2B}" type="sibTrans" cxnId="{40E92DAA-5295-4A34-B8E1-2292CCE81CC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A5FCA6-2F8A-4FAB-8710-FB6C25E9E0E3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43% have doctoral degrees</a:t>
          </a:r>
        </a:p>
      </dgm:t>
    </dgm:pt>
    <dgm:pt modelId="{F3EF1317-18BC-4537-9674-5189276C0846}" type="parTrans" cxnId="{5729ED28-8829-4D49-BBD6-7FE59BC856E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6D8438-F41C-453C-9350-D432DEBBF262}" type="sibTrans" cxnId="{5729ED28-8829-4D49-BBD6-7FE59BC856E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95ACAF-D7E1-415E-9322-B80DBA821434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Spends half their time on…</a:t>
          </a:r>
        </a:p>
      </dgm:t>
    </dgm:pt>
    <dgm:pt modelId="{AECCDD8A-5D60-4E7C-8761-DE12BB869D5D}" type="parTrans" cxnId="{2A911848-0714-431E-9160-D93408B8C25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6A2B6F-B042-41DC-857C-2EFE5F2EFE0D}" type="sibTrans" cxnId="{2A911848-0714-431E-9160-D93408B8C25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475162-982B-4F80-8B5E-55503ED6B3D5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Basic analytics (5.2 hours/week)</a:t>
          </a:r>
        </a:p>
      </dgm:t>
    </dgm:pt>
    <dgm:pt modelId="{EAF7D84C-C435-49F4-A89F-EE6FD56E21EC}" type="parTrans" cxnId="{DA5B906F-8D1E-4766-9186-6ED10704048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3AABC9-9DBE-4745-8211-2AD50399F367}" type="sibTrans" cxnId="{DA5B906F-8D1E-4766-9186-6ED10704048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4051C5-EAB4-45C4-BBBB-FB120C363FDF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collection (4.6 hours/week)</a:t>
          </a:r>
        </a:p>
      </dgm:t>
    </dgm:pt>
    <dgm:pt modelId="{381790C0-DF99-4C19-A214-CEB87ACCA96C}" type="parTrans" cxnId="{03FEDF2A-4746-4E55-B0C1-AFB4C6C0761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2908D6-9B54-4F35-AF84-E16BD826FE05}" type="sibTrans" cxnId="{03FEDF2A-4746-4E55-B0C1-AFB4C6C0761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35908D-DF20-48D1-A6E4-B84D83701695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governance (4.5 hours/week)</a:t>
          </a:r>
        </a:p>
      </dgm:t>
    </dgm:pt>
    <dgm:pt modelId="{9EA3FFA1-E9F3-4059-8FA3-414CB12AC326}" type="parTrans" cxnId="{476966A4-233A-489B-B035-ECD792D00B7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BADE98-29C0-4C98-8023-E71FFB3D9FBA}" type="sibTrans" cxnId="{476966A4-233A-489B-B035-ECD792D00B7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EDE951-5F74-4005-B6C3-38185CD30364}">
      <dgm:prSet/>
      <dgm:spPr/>
      <dgm:t>
        <a:bodyPr/>
        <a:lstStyle/>
        <a:p>
          <a:r>
            <a: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Meetings (5.3 hours/week)</a:t>
          </a:r>
        </a:p>
      </dgm:t>
    </dgm:pt>
    <dgm:pt modelId="{F49BA5FE-A2D1-4E8D-8CB3-77987530BC3E}" type="sibTrans" cxnId="{306F52A3-9B01-40AE-AFC3-8DFE237A940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D81AD3-85D7-47A3-AE35-AEE6FFC86938}" type="parTrans" cxnId="{306F52A3-9B01-40AE-AFC3-8DFE237A940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FE0DA0-380A-4DA9-9ABF-532D2CF84B20}" type="pres">
      <dgm:prSet presAssocID="{98F02511-3431-41B4-8C74-4AAEE648D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794E60-286D-47E8-97D2-79C1ABA28671}" type="pres">
      <dgm:prSet presAssocID="{C2DFBAAB-8DF3-40CA-A449-40EB667FD10B}" presName="composite" presStyleCnt="0"/>
      <dgm:spPr/>
    </dgm:pt>
    <dgm:pt modelId="{E5C0452B-4371-439D-A568-97BEE21B6F23}" type="pres">
      <dgm:prSet presAssocID="{C2DFBAAB-8DF3-40CA-A449-40EB667FD10B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F88B0-649D-4037-90A9-C15737CF5167}" type="pres">
      <dgm:prSet presAssocID="{C2DFBAAB-8DF3-40CA-A449-40EB667FD10B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</dgm:spPr>
    </dgm:pt>
    <dgm:pt modelId="{82FC3DA4-28C4-41CB-84B7-E1C3B641B853}" type="pres">
      <dgm:prSet presAssocID="{939F4456-E00B-4BAC-A53D-B392A2015F6D}" presName="sibTrans" presStyleCnt="0"/>
      <dgm:spPr/>
    </dgm:pt>
    <dgm:pt modelId="{5EC94596-983D-47EF-8B8B-4131737182CB}" type="pres">
      <dgm:prSet presAssocID="{AE3D5477-D927-4435-8C5D-CCBFB24D3507}" presName="composite" presStyleCnt="0"/>
      <dgm:spPr/>
    </dgm:pt>
    <dgm:pt modelId="{BD0C27F2-D06B-485A-95D9-C7CC6F88739E}" type="pres">
      <dgm:prSet presAssocID="{AE3D5477-D927-4435-8C5D-CCBFB24D3507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8E97A-8704-4E35-B02B-5D1E42243118}" type="pres">
      <dgm:prSet presAssocID="{AE3D5477-D927-4435-8C5D-CCBFB24D3507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</dgm:pt>
    <dgm:pt modelId="{C7ADD7DD-156D-4ABC-8350-E0AB1174861E}" type="pres">
      <dgm:prSet presAssocID="{5CBF66BC-F232-41AD-8D0E-43B0C795D494}" presName="sibTrans" presStyleCnt="0"/>
      <dgm:spPr/>
    </dgm:pt>
    <dgm:pt modelId="{15CA9C37-5E15-4B3A-B1DE-75684A76BB87}" type="pres">
      <dgm:prSet presAssocID="{888E9E3B-56D4-4908-9824-FA334D3DB30A}" presName="composite" presStyleCnt="0"/>
      <dgm:spPr/>
    </dgm:pt>
    <dgm:pt modelId="{EA882744-5AB1-4B1D-B892-92FACE9E4F7B}" type="pres">
      <dgm:prSet presAssocID="{888E9E3B-56D4-4908-9824-FA334D3DB30A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E9ED5-375B-4FF9-A807-534B1A819BF7}" type="pres">
      <dgm:prSet presAssocID="{888E9E3B-56D4-4908-9824-FA334D3DB30A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</dgm:spPr>
    </dgm:pt>
    <dgm:pt modelId="{7039164C-16E4-49EA-B9FE-76E0A548DA05}" type="pres">
      <dgm:prSet presAssocID="{067063FD-DB1B-42BC-8B3C-72E119BB1A18}" presName="sibTrans" presStyleCnt="0"/>
      <dgm:spPr/>
    </dgm:pt>
    <dgm:pt modelId="{32F419B2-AC57-4514-AFDC-43EBAD85D511}" type="pres">
      <dgm:prSet presAssocID="{B495ACAF-D7E1-415E-9322-B80DBA821434}" presName="composite" presStyleCnt="0"/>
      <dgm:spPr/>
    </dgm:pt>
    <dgm:pt modelId="{1F986D48-DFB1-4F38-B3EB-6309C81ED75C}" type="pres">
      <dgm:prSet presAssocID="{B495ACAF-D7E1-415E-9322-B80DBA821434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A6338-F906-48F7-AAAD-79E68940FBFA}" type="pres">
      <dgm:prSet presAssocID="{B495ACAF-D7E1-415E-9322-B80DBA821434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/>
          </a:solidFill>
        </a:ln>
      </dgm:spPr>
    </dgm:pt>
  </dgm:ptLst>
  <dgm:cxnLst>
    <dgm:cxn modelId="{E08D0D5F-5B96-43E4-B1F8-62A94FB11414}" type="presOf" srcId="{888E9E3B-56D4-4908-9824-FA334D3DB30A}" destId="{EA882744-5AB1-4B1D-B892-92FACE9E4F7B}" srcOrd="0" destOrd="0" presId="urn:microsoft.com/office/officeart/2008/layout/PictureStrips"/>
    <dgm:cxn modelId="{2A1450A3-5976-4D71-83D2-82C6DBEF0917}" type="presOf" srcId="{B495ACAF-D7E1-415E-9322-B80DBA821434}" destId="{1F986D48-DFB1-4F38-B3EB-6309C81ED75C}" srcOrd="0" destOrd="0" presId="urn:microsoft.com/office/officeart/2008/layout/PictureStrips"/>
    <dgm:cxn modelId="{D1D74763-6D1A-4476-BBC8-7520518B2E89}" type="presOf" srcId="{C2DFBAAB-8DF3-40CA-A449-40EB667FD10B}" destId="{E5C0452B-4371-439D-A568-97BEE21B6F23}" srcOrd="0" destOrd="0" presId="urn:microsoft.com/office/officeart/2008/layout/PictureStrips"/>
    <dgm:cxn modelId="{FEFEE5E9-1696-4404-A511-C0B23039B978}" type="presOf" srcId="{5B4051C5-EAB4-45C4-BBBB-FB120C363FDF}" destId="{1F986D48-DFB1-4F38-B3EB-6309C81ED75C}" srcOrd="0" destOrd="3" presId="urn:microsoft.com/office/officeart/2008/layout/PictureStrips"/>
    <dgm:cxn modelId="{2A911848-0714-431E-9160-D93408B8C25E}" srcId="{98F02511-3431-41B4-8C74-4AAEE648D128}" destId="{B495ACAF-D7E1-415E-9322-B80DBA821434}" srcOrd="3" destOrd="0" parTransId="{AECCDD8A-5D60-4E7C-8761-DE12BB869D5D}" sibTransId="{4C6A2B6F-B042-41DC-857C-2EFE5F2EFE0D}"/>
    <dgm:cxn modelId="{51F75538-BE15-41DE-B9E1-7B9CE4A7988C}" type="presOf" srcId="{98F02511-3431-41B4-8C74-4AAEE648D128}" destId="{C7FE0DA0-380A-4DA9-9ABF-532D2CF84B20}" srcOrd="0" destOrd="0" presId="urn:microsoft.com/office/officeart/2008/layout/PictureStrips"/>
    <dgm:cxn modelId="{F4B39D38-F2AF-4F89-AB2B-78C03EC99383}" type="presOf" srcId="{2062BB3D-B36A-4946-AE3D-D6131810FEB0}" destId="{EA882744-5AB1-4B1D-B892-92FACE9E4F7B}" srcOrd="0" destOrd="1" presId="urn:microsoft.com/office/officeart/2008/layout/PictureStrips"/>
    <dgm:cxn modelId="{DE0217EB-3BEA-44FA-A885-B62A75F140B5}" type="presOf" srcId="{AE3D5477-D927-4435-8C5D-CCBFB24D3507}" destId="{BD0C27F2-D06B-485A-95D9-C7CC6F88739E}" srcOrd="0" destOrd="0" presId="urn:microsoft.com/office/officeart/2008/layout/PictureStrips"/>
    <dgm:cxn modelId="{88385CA0-81DC-4C9B-AF7B-D7C359AC7F3C}" srcId="{98F02511-3431-41B4-8C74-4AAEE648D128}" destId="{C2DFBAAB-8DF3-40CA-A449-40EB667FD10B}" srcOrd="0" destOrd="0" parTransId="{F51873C0-A630-4540-8A46-C55D8694DAB1}" sibTransId="{939F4456-E00B-4BAC-A53D-B392A2015F6D}"/>
    <dgm:cxn modelId="{306F52A3-9B01-40AE-AFC3-8DFE237A940C}" srcId="{B495ACAF-D7E1-415E-9322-B80DBA821434}" destId="{2EEDE951-5F74-4005-B6C3-38185CD30364}" srcOrd="0" destOrd="0" parTransId="{4DD81AD3-85D7-47A3-AE35-AEE6FFC86938}" sibTransId="{F49BA5FE-A2D1-4E8D-8CB3-77987530BC3E}"/>
    <dgm:cxn modelId="{C148FFF1-9D56-4033-8D84-E4D5F081D8BA}" srcId="{98F02511-3431-41B4-8C74-4AAEE648D128}" destId="{888E9E3B-56D4-4908-9824-FA334D3DB30A}" srcOrd="2" destOrd="0" parTransId="{356FC9DB-3D1E-4AB2-9503-E789F0EC5D5F}" sibTransId="{067063FD-DB1B-42BC-8B3C-72E119BB1A18}"/>
    <dgm:cxn modelId="{5729ED28-8829-4D49-BBD6-7FE59BC856E0}" srcId="{AE3D5477-D927-4435-8C5D-CCBFB24D3507}" destId="{EFA5FCA6-2F8A-4FAB-8710-FB6C25E9E0E3}" srcOrd="1" destOrd="0" parTransId="{F3EF1317-18BC-4537-9674-5189276C0846}" sibTransId="{706D8438-F41C-453C-9350-D432DEBBF262}"/>
    <dgm:cxn modelId="{2145E680-5883-42C9-8FD5-252B77DC8C6A}" srcId="{888E9E3B-56D4-4908-9824-FA334D3DB30A}" destId="{8AA0EB01-D8C1-4FF0-8EAE-7A9EA4769817}" srcOrd="1" destOrd="0" parTransId="{6982F1EE-D8F6-4E1A-AF22-840EE828D11B}" sibTransId="{5AB0DBFF-5845-4D78-9AE7-CC09CBC304AF}"/>
    <dgm:cxn modelId="{9B9F3458-4EC4-41E0-9414-3BE92851BBA6}" srcId="{98F02511-3431-41B4-8C74-4AAEE648D128}" destId="{AE3D5477-D927-4435-8C5D-CCBFB24D3507}" srcOrd="1" destOrd="0" parTransId="{EC8476E8-3432-404B-82C4-B0643486291E}" sibTransId="{5CBF66BC-F232-41AD-8D0E-43B0C795D494}"/>
    <dgm:cxn modelId="{1EA5C122-CEA7-4E1C-A34A-30FB0DE8B90E}" type="presOf" srcId="{2EEDE951-5F74-4005-B6C3-38185CD30364}" destId="{1F986D48-DFB1-4F38-B3EB-6309C81ED75C}" srcOrd="0" destOrd="1" presId="urn:microsoft.com/office/officeart/2008/layout/PictureStrips"/>
    <dgm:cxn modelId="{FDDCEDE2-A79B-4B58-A712-ED52D358C5E9}" type="presOf" srcId="{EFA5FCA6-2F8A-4FAB-8710-FB6C25E9E0E3}" destId="{BD0C27F2-D06B-485A-95D9-C7CC6F88739E}" srcOrd="0" destOrd="2" presId="urn:microsoft.com/office/officeart/2008/layout/PictureStrips"/>
    <dgm:cxn modelId="{476966A4-233A-489B-B035-ECD792D00B76}" srcId="{B495ACAF-D7E1-415E-9322-B80DBA821434}" destId="{B435908D-DF20-48D1-A6E4-B84D83701695}" srcOrd="3" destOrd="0" parTransId="{9EA3FFA1-E9F3-4059-8FA3-414CB12AC326}" sibTransId="{CDBADE98-29C0-4C98-8023-E71FFB3D9FBA}"/>
    <dgm:cxn modelId="{40E92DAA-5295-4A34-B8E1-2292CCE81CC5}" srcId="{AE3D5477-D927-4435-8C5D-CCBFB24D3507}" destId="{73AC5E44-3B81-44A5-A20D-C03F968FBBAC}" srcOrd="0" destOrd="0" parTransId="{3E22080C-1B81-430C-B2AD-C355984CEEEC}" sibTransId="{DACCA0F3-9869-498C-AD90-C0471505DF2B}"/>
    <dgm:cxn modelId="{03FEDF2A-4746-4E55-B0C1-AFB4C6C07615}" srcId="{B495ACAF-D7E1-415E-9322-B80DBA821434}" destId="{5B4051C5-EAB4-45C4-BBBB-FB120C363FDF}" srcOrd="2" destOrd="0" parTransId="{381790C0-DF99-4C19-A214-CEB87ACCA96C}" sibTransId="{9C2908D6-9B54-4F35-AF84-E16BD826FE05}"/>
    <dgm:cxn modelId="{DF0DD2A1-4BAE-41BD-B0C9-A1B12DAFC85E}" srcId="{888E9E3B-56D4-4908-9824-FA334D3DB30A}" destId="{2062BB3D-B36A-4946-AE3D-D6131810FEB0}" srcOrd="0" destOrd="0" parTransId="{BD3C7E0E-6C1E-4DA1-B934-B543024F6B03}" sibTransId="{47418057-7CB6-402A-AC77-408203AAB501}"/>
    <dgm:cxn modelId="{DA5B906F-8D1E-4766-9186-6ED10704048F}" srcId="{B495ACAF-D7E1-415E-9322-B80DBA821434}" destId="{30475162-982B-4F80-8B5E-55503ED6B3D5}" srcOrd="1" destOrd="0" parTransId="{EAF7D84C-C435-49F4-A89F-EE6FD56E21EC}" sibTransId="{653AABC9-9DBE-4745-8211-2AD50399F367}"/>
    <dgm:cxn modelId="{C8ACB974-85E5-4506-B758-2F6062CD3872}" type="presOf" srcId="{73AC5E44-3B81-44A5-A20D-C03F968FBBAC}" destId="{BD0C27F2-D06B-485A-95D9-C7CC6F88739E}" srcOrd="0" destOrd="1" presId="urn:microsoft.com/office/officeart/2008/layout/PictureStrips"/>
    <dgm:cxn modelId="{82BA6139-B186-45B2-A561-02BA770B8C68}" type="presOf" srcId="{B435908D-DF20-48D1-A6E4-B84D83701695}" destId="{1F986D48-DFB1-4F38-B3EB-6309C81ED75C}" srcOrd="0" destOrd="4" presId="urn:microsoft.com/office/officeart/2008/layout/PictureStrips"/>
    <dgm:cxn modelId="{E02A2DA5-F5B2-442E-9EDA-0C9F160FCF8B}" type="presOf" srcId="{8AA0EB01-D8C1-4FF0-8EAE-7A9EA4769817}" destId="{EA882744-5AB1-4B1D-B892-92FACE9E4F7B}" srcOrd="0" destOrd="2" presId="urn:microsoft.com/office/officeart/2008/layout/PictureStrips"/>
    <dgm:cxn modelId="{7CA1DA09-F49F-41E7-BBB9-88CDB6CB5F89}" type="presOf" srcId="{30475162-982B-4F80-8B5E-55503ED6B3D5}" destId="{1F986D48-DFB1-4F38-B3EB-6309C81ED75C}" srcOrd="0" destOrd="2" presId="urn:microsoft.com/office/officeart/2008/layout/PictureStrips"/>
    <dgm:cxn modelId="{F0E3593B-E238-44C2-A80A-5B8C4F06B497}" type="presParOf" srcId="{C7FE0DA0-380A-4DA9-9ABF-532D2CF84B20}" destId="{A3794E60-286D-47E8-97D2-79C1ABA28671}" srcOrd="0" destOrd="0" presId="urn:microsoft.com/office/officeart/2008/layout/PictureStrips"/>
    <dgm:cxn modelId="{F09DCD91-9073-4EF3-A23F-029EEB3B2284}" type="presParOf" srcId="{A3794E60-286D-47E8-97D2-79C1ABA28671}" destId="{E5C0452B-4371-439D-A568-97BEE21B6F23}" srcOrd="0" destOrd="0" presId="urn:microsoft.com/office/officeart/2008/layout/PictureStrips"/>
    <dgm:cxn modelId="{CD520205-BCCC-478D-9F69-377D4F67588C}" type="presParOf" srcId="{A3794E60-286D-47E8-97D2-79C1ABA28671}" destId="{1B7F88B0-649D-4037-90A9-C15737CF5167}" srcOrd="1" destOrd="0" presId="urn:microsoft.com/office/officeart/2008/layout/PictureStrips"/>
    <dgm:cxn modelId="{ACF957F8-BC5F-4966-8D30-A1855325D104}" type="presParOf" srcId="{C7FE0DA0-380A-4DA9-9ABF-532D2CF84B20}" destId="{82FC3DA4-28C4-41CB-84B7-E1C3B641B853}" srcOrd="1" destOrd="0" presId="urn:microsoft.com/office/officeart/2008/layout/PictureStrips"/>
    <dgm:cxn modelId="{A226AEF6-1718-4481-A245-6434EC959F57}" type="presParOf" srcId="{C7FE0DA0-380A-4DA9-9ABF-532D2CF84B20}" destId="{5EC94596-983D-47EF-8B8B-4131737182CB}" srcOrd="2" destOrd="0" presId="urn:microsoft.com/office/officeart/2008/layout/PictureStrips"/>
    <dgm:cxn modelId="{F621BF9D-8C13-42C1-BE3C-0AE0F41B6DDE}" type="presParOf" srcId="{5EC94596-983D-47EF-8B8B-4131737182CB}" destId="{BD0C27F2-D06B-485A-95D9-C7CC6F88739E}" srcOrd="0" destOrd="0" presId="urn:microsoft.com/office/officeart/2008/layout/PictureStrips"/>
    <dgm:cxn modelId="{9EF9F310-5532-4391-B5F2-1593511DE2CD}" type="presParOf" srcId="{5EC94596-983D-47EF-8B8B-4131737182CB}" destId="{C3A8E97A-8704-4E35-B02B-5D1E42243118}" srcOrd="1" destOrd="0" presId="urn:microsoft.com/office/officeart/2008/layout/PictureStrips"/>
    <dgm:cxn modelId="{263B1559-723D-4ACB-AA51-833C20B30461}" type="presParOf" srcId="{C7FE0DA0-380A-4DA9-9ABF-532D2CF84B20}" destId="{C7ADD7DD-156D-4ABC-8350-E0AB1174861E}" srcOrd="3" destOrd="0" presId="urn:microsoft.com/office/officeart/2008/layout/PictureStrips"/>
    <dgm:cxn modelId="{ABB54D20-021C-4400-A941-EE40474B8349}" type="presParOf" srcId="{C7FE0DA0-380A-4DA9-9ABF-532D2CF84B20}" destId="{15CA9C37-5E15-4B3A-B1DE-75684A76BB87}" srcOrd="4" destOrd="0" presId="urn:microsoft.com/office/officeart/2008/layout/PictureStrips"/>
    <dgm:cxn modelId="{F2C35C64-58A7-4EE0-87CF-21520AA9EF90}" type="presParOf" srcId="{15CA9C37-5E15-4B3A-B1DE-75684A76BB87}" destId="{EA882744-5AB1-4B1D-B892-92FACE9E4F7B}" srcOrd="0" destOrd="0" presId="urn:microsoft.com/office/officeart/2008/layout/PictureStrips"/>
    <dgm:cxn modelId="{8ECDA2E5-A423-4DCD-8A29-F07089725825}" type="presParOf" srcId="{15CA9C37-5E15-4B3A-B1DE-75684A76BB87}" destId="{35CE9ED5-375B-4FF9-A807-534B1A819BF7}" srcOrd="1" destOrd="0" presId="urn:microsoft.com/office/officeart/2008/layout/PictureStrips"/>
    <dgm:cxn modelId="{DE921647-F812-44B6-85A2-84CCBBFE073F}" type="presParOf" srcId="{C7FE0DA0-380A-4DA9-9ABF-532D2CF84B20}" destId="{7039164C-16E4-49EA-B9FE-76E0A548DA05}" srcOrd="5" destOrd="0" presId="urn:microsoft.com/office/officeart/2008/layout/PictureStrips"/>
    <dgm:cxn modelId="{8C0C74A7-38F2-458C-B4EE-63265B402FDC}" type="presParOf" srcId="{C7FE0DA0-380A-4DA9-9ABF-532D2CF84B20}" destId="{32F419B2-AC57-4514-AFDC-43EBAD85D511}" srcOrd="6" destOrd="0" presId="urn:microsoft.com/office/officeart/2008/layout/PictureStrips"/>
    <dgm:cxn modelId="{8C5AC40F-77FF-4D30-B78A-7D3927DA9E53}" type="presParOf" srcId="{32F419B2-AC57-4514-AFDC-43EBAD85D511}" destId="{1F986D48-DFB1-4F38-B3EB-6309C81ED75C}" srcOrd="0" destOrd="0" presId="urn:microsoft.com/office/officeart/2008/layout/PictureStrips"/>
    <dgm:cxn modelId="{786B2F2D-894A-4CF5-BFA2-7B54663CE742}" type="presParOf" srcId="{32F419B2-AC57-4514-AFDC-43EBAD85D511}" destId="{4B6A6338-F906-48F7-AAAD-79E68940FBF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1E347F-9D48-4865-846D-DE46905C2258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127785-6FD8-4E61-8B80-4764D755709C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/>
            <a:t>Organizational structure</a:t>
          </a:r>
        </a:p>
      </dgm:t>
    </dgm:pt>
    <dgm:pt modelId="{B5C15964-DC80-4ED4-98F1-C4DD0204ADCA}" type="parTrans" cxnId="{AF194410-253F-408A-B183-9BE33A783A2B}">
      <dgm:prSet/>
      <dgm:spPr/>
      <dgm:t>
        <a:bodyPr/>
        <a:lstStyle/>
        <a:p>
          <a:endParaRPr lang="en-US"/>
        </a:p>
      </dgm:t>
    </dgm:pt>
    <dgm:pt modelId="{D7716F30-6E06-4BCD-B627-89D3D2505F44}" type="sibTrans" cxnId="{AF194410-253F-408A-B183-9BE33A783A2B}">
      <dgm:prSet/>
      <dgm:spPr/>
      <dgm:t>
        <a:bodyPr/>
        <a:lstStyle/>
        <a:p>
          <a:endParaRPr lang="en-US"/>
        </a:p>
      </dgm:t>
    </dgm:pt>
    <dgm:pt modelId="{23CAA19D-6B70-4C13-B4B8-068348A67A5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/>
            <a:t>Resources</a:t>
          </a:r>
        </a:p>
      </dgm:t>
    </dgm:pt>
    <dgm:pt modelId="{A2D4CB6D-A73F-44C0-9F37-55022100EC2E}" type="parTrans" cxnId="{8C022ABB-4C60-4B7B-A38A-2B1C124D7224}">
      <dgm:prSet/>
      <dgm:spPr/>
      <dgm:t>
        <a:bodyPr/>
        <a:lstStyle/>
        <a:p>
          <a:endParaRPr lang="en-US"/>
        </a:p>
      </dgm:t>
    </dgm:pt>
    <dgm:pt modelId="{8670CD0B-F476-450E-8AB9-1BF304C1CA3E}" type="sibTrans" cxnId="{8C022ABB-4C60-4B7B-A38A-2B1C124D7224}">
      <dgm:prSet/>
      <dgm:spPr/>
      <dgm:t>
        <a:bodyPr/>
        <a:lstStyle/>
        <a:p>
          <a:endParaRPr lang="en-US"/>
        </a:p>
      </dgm:t>
    </dgm:pt>
    <dgm:pt modelId="{2EEB8D6F-2C60-401D-B09D-46D3F28D044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Tasks and</a:t>
          </a:r>
          <a:br>
            <a:rPr lang="en-US" dirty="0"/>
          </a:br>
          <a:r>
            <a:rPr lang="en-US" dirty="0"/>
            <a:t>functions</a:t>
          </a:r>
        </a:p>
      </dgm:t>
    </dgm:pt>
    <dgm:pt modelId="{92038D75-BE82-4C5E-92A8-C3504D1497E3}" type="parTrans" cxnId="{FE25939B-978C-42BB-A24F-C77D3388E456}">
      <dgm:prSet/>
      <dgm:spPr/>
      <dgm:t>
        <a:bodyPr/>
        <a:lstStyle/>
        <a:p>
          <a:endParaRPr lang="en-US"/>
        </a:p>
      </dgm:t>
    </dgm:pt>
    <dgm:pt modelId="{D004A31A-6235-4F33-A592-0DF8612D008B}" type="sibTrans" cxnId="{FE25939B-978C-42BB-A24F-C77D3388E456}">
      <dgm:prSet/>
      <dgm:spPr/>
      <dgm:t>
        <a:bodyPr/>
        <a:lstStyle/>
        <a:p>
          <a:endParaRPr lang="en-US"/>
        </a:p>
      </dgm:t>
    </dgm:pt>
    <dgm:pt modelId="{4D31793E-981F-44D8-B4C0-2F4984F89DA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/>
            <a:t>Users of IR Information and Knowledge</a:t>
          </a:r>
        </a:p>
      </dgm:t>
    </dgm:pt>
    <dgm:pt modelId="{4F44D2A7-B633-4E98-A295-9FAE1F2B5CF1}" type="parTrans" cxnId="{BF90CD00-2917-477F-8B56-CBE3502BCD03}">
      <dgm:prSet/>
      <dgm:spPr/>
      <dgm:t>
        <a:bodyPr/>
        <a:lstStyle/>
        <a:p>
          <a:endParaRPr lang="en-US"/>
        </a:p>
      </dgm:t>
    </dgm:pt>
    <dgm:pt modelId="{E974FDB6-AE13-45A8-8744-17931EF3C624}" type="sibTrans" cxnId="{BF90CD00-2917-477F-8B56-CBE3502BCD03}">
      <dgm:prSet/>
      <dgm:spPr/>
      <dgm:t>
        <a:bodyPr/>
        <a:lstStyle/>
        <a:p>
          <a:endParaRPr lang="en-US"/>
        </a:p>
      </dgm:t>
    </dgm:pt>
    <dgm:pt modelId="{4B64B422-7326-49D1-AB1D-AE54038D2E6A}" type="pres">
      <dgm:prSet presAssocID="{211E347F-9D48-4865-846D-DE46905C22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AD741-B3AB-40F5-93EA-ED84C8B3BDD7}" type="pres">
      <dgm:prSet presAssocID="{211E347F-9D48-4865-846D-DE46905C2258}" presName="fgShape" presStyleLbl="fgShp" presStyleIdx="0" presStyleCnt="1"/>
      <dgm:spPr>
        <a:noFill/>
        <a:ln>
          <a:noFill/>
        </a:ln>
      </dgm:spPr>
    </dgm:pt>
    <dgm:pt modelId="{DD2B2A16-EB79-44D2-B65A-24C003902BFE}" type="pres">
      <dgm:prSet presAssocID="{211E347F-9D48-4865-846D-DE46905C2258}" presName="linComp" presStyleCnt="0"/>
      <dgm:spPr/>
    </dgm:pt>
    <dgm:pt modelId="{C3EB0DD6-2197-4636-9B1A-CB53FE6FF65D}" type="pres">
      <dgm:prSet presAssocID="{6F127785-6FD8-4E61-8B80-4764D755709C}" presName="compNode" presStyleCnt="0"/>
      <dgm:spPr/>
    </dgm:pt>
    <dgm:pt modelId="{1265E370-E348-4E0D-A53D-19CD12BC5EB2}" type="pres">
      <dgm:prSet presAssocID="{6F127785-6FD8-4E61-8B80-4764D755709C}" presName="bkgdShape" presStyleLbl="node1" presStyleIdx="0" presStyleCnt="4"/>
      <dgm:spPr/>
      <dgm:t>
        <a:bodyPr/>
        <a:lstStyle/>
        <a:p>
          <a:endParaRPr lang="en-US"/>
        </a:p>
      </dgm:t>
    </dgm:pt>
    <dgm:pt modelId="{77BA29B1-09C8-45AC-AA49-34A0D845B8DF}" type="pres">
      <dgm:prSet presAssocID="{6F127785-6FD8-4E61-8B80-4764D75570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B2625-01C7-40BA-8DCA-E35183B4C911}" type="pres">
      <dgm:prSet presAssocID="{6F127785-6FD8-4E61-8B80-4764D755709C}" presName="invisiNode" presStyleLbl="node1" presStyleIdx="0" presStyleCnt="4"/>
      <dgm:spPr/>
    </dgm:pt>
    <dgm:pt modelId="{FB216FD1-4419-47FD-8C27-8256B50EE1FC}" type="pres">
      <dgm:prSet presAssocID="{6F127785-6FD8-4E61-8B80-4764D755709C}" presName="imagNode" presStyleLbl="fgImgPlace1" presStyleIdx="0" presStyleCnt="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38D93-6645-4DD2-9FE7-05C7192465DA}" type="pres">
      <dgm:prSet presAssocID="{D7716F30-6E06-4BCD-B627-89D3D2505F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4EE7FE-18DA-4F6B-97AF-B8CA0ED3A059}" type="pres">
      <dgm:prSet presAssocID="{23CAA19D-6B70-4C13-B4B8-068348A67A50}" presName="compNode" presStyleCnt="0"/>
      <dgm:spPr/>
    </dgm:pt>
    <dgm:pt modelId="{11521C58-D0C4-4879-A013-790DBF0313A9}" type="pres">
      <dgm:prSet presAssocID="{23CAA19D-6B70-4C13-B4B8-068348A67A50}" presName="bkgdShape" presStyleLbl="node1" presStyleIdx="1" presStyleCnt="4"/>
      <dgm:spPr/>
      <dgm:t>
        <a:bodyPr/>
        <a:lstStyle/>
        <a:p>
          <a:endParaRPr lang="en-US"/>
        </a:p>
      </dgm:t>
    </dgm:pt>
    <dgm:pt modelId="{39486B08-3C8B-4D34-8091-E9CFCDA8B029}" type="pres">
      <dgm:prSet presAssocID="{23CAA19D-6B70-4C13-B4B8-068348A67A5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A8DD-1DAC-4BBC-B415-9DAAEEA59661}" type="pres">
      <dgm:prSet presAssocID="{23CAA19D-6B70-4C13-B4B8-068348A67A50}" presName="invisiNode" presStyleLbl="node1" presStyleIdx="1" presStyleCnt="4"/>
      <dgm:spPr/>
    </dgm:pt>
    <dgm:pt modelId="{CDD2B538-3B44-40D7-A20A-E824523649FF}" type="pres">
      <dgm:prSet presAssocID="{23CAA19D-6B70-4C13-B4B8-068348A67A50}" presName="imagNode" presStyleLbl="fgImgPlace1" presStyleIdx="1" presStyleCnt="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412920-E67C-47B4-AE2F-0B479E87F239}" type="pres">
      <dgm:prSet presAssocID="{8670CD0B-F476-450E-8AB9-1BF304C1C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53AF25-229D-4B61-9C6D-785C0BBD8569}" type="pres">
      <dgm:prSet presAssocID="{2EEB8D6F-2C60-401D-B09D-46D3F28D044E}" presName="compNode" presStyleCnt="0"/>
      <dgm:spPr/>
    </dgm:pt>
    <dgm:pt modelId="{71BBDBA3-0067-423E-9208-EAFB3A80D6BA}" type="pres">
      <dgm:prSet presAssocID="{2EEB8D6F-2C60-401D-B09D-46D3F28D044E}" presName="bkgdShape" presStyleLbl="node1" presStyleIdx="2" presStyleCnt="4"/>
      <dgm:spPr/>
      <dgm:t>
        <a:bodyPr/>
        <a:lstStyle/>
        <a:p>
          <a:endParaRPr lang="en-US"/>
        </a:p>
      </dgm:t>
    </dgm:pt>
    <dgm:pt modelId="{E59A97D4-C645-48A7-9835-CA0F821F5D2D}" type="pres">
      <dgm:prSet presAssocID="{2EEB8D6F-2C60-401D-B09D-46D3F28D044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BE9B-D94E-4DF4-AE98-B86A1E15C67C}" type="pres">
      <dgm:prSet presAssocID="{2EEB8D6F-2C60-401D-B09D-46D3F28D044E}" presName="invisiNode" presStyleLbl="node1" presStyleIdx="2" presStyleCnt="4"/>
      <dgm:spPr/>
    </dgm:pt>
    <dgm:pt modelId="{FF7CF18B-A9D1-4B09-81D3-E15D598F037E}" type="pres">
      <dgm:prSet presAssocID="{2EEB8D6F-2C60-401D-B09D-46D3F28D044E}" presName="imagNode" presStyleLbl="fgImgPlace1" presStyleIdx="2" presStyleCnt="4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39B047-B4C0-479F-9C5B-5269DF8C6990}" type="pres">
      <dgm:prSet presAssocID="{D004A31A-6235-4F33-A592-0DF8612D00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E80A24-C3E0-45AB-9A25-7E446CA70C38}" type="pres">
      <dgm:prSet presAssocID="{4D31793E-981F-44D8-B4C0-2F4984F89DA5}" presName="compNode" presStyleCnt="0"/>
      <dgm:spPr/>
    </dgm:pt>
    <dgm:pt modelId="{C70656C1-466A-4ECC-B15D-67F4C98B72BA}" type="pres">
      <dgm:prSet presAssocID="{4D31793E-981F-44D8-B4C0-2F4984F89DA5}" presName="bkgdShape" presStyleLbl="node1" presStyleIdx="3" presStyleCnt="4"/>
      <dgm:spPr/>
      <dgm:t>
        <a:bodyPr/>
        <a:lstStyle/>
        <a:p>
          <a:endParaRPr lang="en-US"/>
        </a:p>
      </dgm:t>
    </dgm:pt>
    <dgm:pt modelId="{0E469A71-38C4-4AE1-AA02-85A048C65E6A}" type="pres">
      <dgm:prSet presAssocID="{4D31793E-981F-44D8-B4C0-2F4984F89DA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9F43A-3DE1-4480-8298-934E7960A0C1}" type="pres">
      <dgm:prSet presAssocID="{4D31793E-981F-44D8-B4C0-2F4984F89DA5}" presName="invisiNode" presStyleLbl="node1" presStyleIdx="3" presStyleCnt="4"/>
      <dgm:spPr/>
    </dgm:pt>
    <dgm:pt modelId="{64B86054-6DDE-47FD-A879-6B5965870F62}" type="pres">
      <dgm:prSet presAssocID="{4D31793E-981F-44D8-B4C0-2F4984F89DA5}" presName="imagNode" presStyleLbl="fgImgPlace1" presStyleIdx="3" presStyleCnt="4"/>
      <dgm:spPr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D1E3DE4-2B3A-4DC8-8F3F-5A581160AE2D}" type="presOf" srcId="{2EEB8D6F-2C60-401D-B09D-46D3F28D044E}" destId="{71BBDBA3-0067-423E-9208-EAFB3A80D6BA}" srcOrd="0" destOrd="0" presId="urn:microsoft.com/office/officeart/2005/8/layout/hList7"/>
    <dgm:cxn modelId="{BB9B0675-851D-4E6B-ABF2-63259ACFD543}" type="presOf" srcId="{6F127785-6FD8-4E61-8B80-4764D755709C}" destId="{77BA29B1-09C8-45AC-AA49-34A0D845B8DF}" srcOrd="1" destOrd="0" presId="urn:microsoft.com/office/officeart/2005/8/layout/hList7"/>
    <dgm:cxn modelId="{BF90CD00-2917-477F-8B56-CBE3502BCD03}" srcId="{211E347F-9D48-4865-846D-DE46905C2258}" destId="{4D31793E-981F-44D8-B4C0-2F4984F89DA5}" srcOrd="3" destOrd="0" parTransId="{4F44D2A7-B633-4E98-A295-9FAE1F2B5CF1}" sibTransId="{E974FDB6-AE13-45A8-8744-17931EF3C624}"/>
    <dgm:cxn modelId="{AA27AF41-653D-4AAC-A3C9-CD0E53E91F2D}" type="presOf" srcId="{8670CD0B-F476-450E-8AB9-1BF304C1CA3E}" destId="{89412920-E67C-47B4-AE2F-0B479E87F239}" srcOrd="0" destOrd="0" presId="urn:microsoft.com/office/officeart/2005/8/layout/hList7"/>
    <dgm:cxn modelId="{79753292-9018-49E4-8800-29E41B840DB8}" type="presOf" srcId="{4D31793E-981F-44D8-B4C0-2F4984F89DA5}" destId="{0E469A71-38C4-4AE1-AA02-85A048C65E6A}" srcOrd="1" destOrd="0" presId="urn:microsoft.com/office/officeart/2005/8/layout/hList7"/>
    <dgm:cxn modelId="{2B17ED11-774E-42CB-AB58-9742C13B275A}" type="presOf" srcId="{D7716F30-6E06-4BCD-B627-89D3D2505F44}" destId="{87338D93-6645-4DD2-9FE7-05C7192465DA}" srcOrd="0" destOrd="0" presId="urn:microsoft.com/office/officeart/2005/8/layout/hList7"/>
    <dgm:cxn modelId="{8C022ABB-4C60-4B7B-A38A-2B1C124D7224}" srcId="{211E347F-9D48-4865-846D-DE46905C2258}" destId="{23CAA19D-6B70-4C13-B4B8-068348A67A50}" srcOrd="1" destOrd="0" parTransId="{A2D4CB6D-A73F-44C0-9F37-55022100EC2E}" sibTransId="{8670CD0B-F476-450E-8AB9-1BF304C1CA3E}"/>
    <dgm:cxn modelId="{35BEFD97-B573-44D0-A10C-18975083D88A}" type="presOf" srcId="{211E347F-9D48-4865-846D-DE46905C2258}" destId="{4B64B422-7326-49D1-AB1D-AE54038D2E6A}" srcOrd="0" destOrd="0" presId="urn:microsoft.com/office/officeart/2005/8/layout/hList7"/>
    <dgm:cxn modelId="{782B5BDD-D7D2-49FD-8464-F04649BBCA86}" type="presOf" srcId="{23CAA19D-6B70-4C13-B4B8-068348A67A50}" destId="{11521C58-D0C4-4879-A013-790DBF0313A9}" srcOrd="0" destOrd="0" presId="urn:microsoft.com/office/officeart/2005/8/layout/hList7"/>
    <dgm:cxn modelId="{897448C8-94F6-4F48-95B3-A54027CD3462}" type="presOf" srcId="{23CAA19D-6B70-4C13-B4B8-068348A67A50}" destId="{39486B08-3C8B-4D34-8091-E9CFCDA8B029}" srcOrd="1" destOrd="0" presId="urn:microsoft.com/office/officeart/2005/8/layout/hList7"/>
    <dgm:cxn modelId="{293E831E-3C61-4F64-89ED-4AAD2FCCACB7}" type="presOf" srcId="{D004A31A-6235-4F33-A592-0DF8612D008B}" destId="{ED39B047-B4C0-479F-9C5B-5269DF8C6990}" srcOrd="0" destOrd="0" presId="urn:microsoft.com/office/officeart/2005/8/layout/hList7"/>
    <dgm:cxn modelId="{1DE3F76C-0A44-4DA0-8B73-358714CAF80E}" type="presOf" srcId="{2EEB8D6F-2C60-401D-B09D-46D3F28D044E}" destId="{E59A97D4-C645-48A7-9835-CA0F821F5D2D}" srcOrd="1" destOrd="0" presId="urn:microsoft.com/office/officeart/2005/8/layout/hList7"/>
    <dgm:cxn modelId="{8C037937-D204-4B63-8D0B-7E5A6919373A}" type="presOf" srcId="{6F127785-6FD8-4E61-8B80-4764D755709C}" destId="{1265E370-E348-4E0D-A53D-19CD12BC5EB2}" srcOrd="0" destOrd="0" presId="urn:microsoft.com/office/officeart/2005/8/layout/hList7"/>
    <dgm:cxn modelId="{FE25939B-978C-42BB-A24F-C77D3388E456}" srcId="{211E347F-9D48-4865-846D-DE46905C2258}" destId="{2EEB8D6F-2C60-401D-B09D-46D3F28D044E}" srcOrd="2" destOrd="0" parTransId="{92038D75-BE82-4C5E-92A8-C3504D1497E3}" sibTransId="{D004A31A-6235-4F33-A592-0DF8612D008B}"/>
    <dgm:cxn modelId="{80C84C74-5C39-4C50-81EB-9CFC7B852903}" type="presOf" srcId="{4D31793E-981F-44D8-B4C0-2F4984F89DA5}" destId="{C70656C1-466A-4ECC-B15D-67F4C98B72BA}" srcOrd="0" destOrd="0" presId="urn:microsoft.com/office/officeart/2005/8/layout/hList7"/>
    <dgm:cxn modelId="{AF194410-253F-408A-B183-9BE33A783A2B}" srcId="{211E347F-9D48-4865-846D-DE46905C2258}" destId="{6F127785-6FD8-4E61-8B80-4764D755709C}" srcOrd="0" destOrd="0" parTransId="{B5C15964-DC80-4ED4-98F1-C4DD0204ADCA}" sibTransId="{D7716F30-6E06-4BCD-B627-89D3D2505F44}"/>
    <dgm:cxn modelId="{76D3F0E7-EB23-4B79-B52B-A612664CA9E9}" type="presParOf" srcId="{4B64B422-7326-49D1-AB1D-AE54038D2E6A}" destId="{831AD741-B3AB-40F5-93EA-ED84C8B3BDD7}" srcOrd="0" destOrd="0" presId="urn:microsoft.com/office/officeart/2005/8/layout/hList7"/>
    <dgm:cxn modelId="{E58F8623-EFCB-4D08-8358-8D7644FFC512}" type="presParOf" srcId="{4B64B422-7326-49D1-AB1D-AE54038D2E6A}" destId="{DD2B2A16-EB79-44D2-B65A-24C003902BFE}" srcOrd="1" destOrd="0" presId="urn:microsoft.com/office/officeart/2005/8/layout/hList7"/>
    <dgm:cxn modelId="{841963B7-0EC8-4970-9A15-1C932DDD7342}" type="presParOf" srcId="{DD2B2A16-EB79-44D2-B65A-24C003902BFE}" destId="{C3EB0DD6-2197-4636-9B1A-CB53FE6FF65D}" srcOrd="0" destOrd="0" presId="urn:microsoft.com/office/officeart/2005/8/layout/hList7"/>
    <dgm:cxn modelId="{FDB3F838-3874-4AC5-B7A7-9DDCF723E1CC}" type="presParOf" srcId="{C3EB0DD6-2197-4636-9B1A-CB53FE6FF65D}" destId="{1265E370-E348-4E0D-A53D-19CD12BC5EB2}" srcOrd="0" destOrd="0" presId="urn:microsoft.com/office/officeart/2005/8/layout/hList7"/>
    <dgm:cxn modelId="{33698C5B-935C-4442-953C-2CEE5EDED148}" type="presParOf" srcId="{C3EB0DD6-2197-4636-9B1A-CB53FE6FF65D}" destId="{77BA29B1-09C8-45AC-AA49-34A0D845B8DF}" srcOrd="1" destOrd="0" presId="urn:microsoft.com/office/officeart/2005/8/layout/hList7"/>
    <dgm:cxn modelId="{49BA5FEE-42F4-4AFE-8B3A-E04DF8CF18D6}" type="presParOf" srcId="{C3EB0DD6-2197-4636-9B1A-CB53FE6FF65D}" destId="{26DB2625-01C7-40BA-8DCA-E35183B4C911}" srcOrd="2" destOrd="0" presId="urn:microsoft.com/office/officeart/2005/8/layout/hList7"/>
    <dgm:cxn modelId="{104E240F-14D7-4825-A2DD-DE18C7B99DCB}" type="presParOf" srcId="{C3EB0DD6-2197-4636-9B1A-CB53FE6FF65D}" destId="{FB216FD1-4419-47FD-8C27-8256B50EE1FC}" srcOrd="3" destOrd="0" presId="urn:microsoft.com/office/officeart/2005/8/layout/hList7"/>
    <dgm:cxn modelId="{70E53EEC-EA5D-4A18-BAE3-0A7037B883AA}" type="presParOf" srcId="{DD2B2A16-EB79-44D2-B65A-24C003902BFE}" destId="{87338D93-6645-4DD2-9FE7-05C7192465DA}" srcOrd="1" destOrd="0" presId="urn:microsoft.com/office/officeart/2005/8/layout/hList7"/>
    <dgm:cxn modelId="{F1CAE7C5-0E30-484B-AA77-B6501B5E4010}" type="presParOf" srcId="{DD2B2A16-EB79-44D2-B65A-24C003902BFE}" destId="{8F4EE7FE-18DA-4F6B-97AF-B8CA0ED3A059}" srcOrd="2" destOrd="0" presId="urn:microsoft.com/office/officeart/2005/8/layout/hList7"/>
    <dgm:cxn modelId="{A68524B8-317C-4203-B0F9-38A6CF64320F}" type="presParOf" srcId="{8F4EE7FE-18DA-4F6B-97AF-B8CA0ED3A059}" destId="{11521C58-D0C4-4879-A013-790DBF0313A9}" srcOrd="0" destOrd="0" presId="urn:microsoft.com/office/officeart/2005/8/layout/hList7"/>
    <dgm:cxn modelId="{96E19225-A955-4F99-8DB4-54B932377932}" type="presParOf" srcId="{8F4EE7FE-18DA-4F6B-97AF-B8CA0ED3A059}" destId="{39486B08-3C8B-4D34-8091-E9CFCDA8B029}" srcOrd="1" destOrd="0" presId="urn:microsoft.com/office/officeart/2005/8/layout/hList7"/>
    <dgm:cxn modelId="{8B4A4EAE-16CE-446F-99E9-5CBB6B6F05F6}" type="presParOf" srcId="{8F4EE7FE-18DA-4F6B-97AF-B8CA0ED3A059}" destId="{8C8CA8DD-1DAC-4BBC-B415-9DAAEEA59661}" srcOrd="2" destOrd="0" presId="urn:microsoft.com/office/officeart/2005/8/layout/hList7"/>
    <dgm:cxn modelId="{C0335A6C-FDCE-4BEC-B0D0-72244BBB713D}" type="presParOf" srcId="{8F4EE7FE-18DA-4F6B-97AF-B8CA0ED3A059}" destId="{CDD2B538-3B44-40D7-A20A-E824523649FF}" srcOrd="3" destOrd="0" presId="urn:microsoft.com/office/officeart/2005/8/layout/hList7"/>
    <dgm:cxn modelId="{B25B1E00-A5DE-45AC-9AD9-95119000823B}" type="presParOf" srcId="{DD2B2A16-EB79-44D2-B65A-24C003902BFE}" destId="{89412920-E67C-47B4-AE2F-0B479E87F239}" srcOrd="3" destOrd="0" presId="urn:microsoft.com/office/officeart/2005/8/layout/hList7"/>
    <dgm:cxn modelId="{A1B07354-7598-4AA8-A939-5FA979F29F63}" type="presParOf" srcId="{DD2B2A16-EB79-44D2-B65A-24C003902BFE}" destId="{8953AF25-229D-4B61-9C6D-785C0BBD8569}" srcOrd="4" destOrd="0" presId="urn:microsoft.com/office/officeart/2005/8/layout/hList7"/>
    <dgm:cxn modelId="{44A4FCC6-A4D2-44A3-BBAF-405254864885}" type="presParOf" srcId="{8953AF25-229D-4B61-9C6D-785C0BBD8569}" destId="{71BBDBA3-0067-423E-9208-EAFB3A80D6BA}" srcOrd="0" destOrd="0" presId="urn:microsoft.com/office/officeart/2005/8/layout/hList7"/>
    <dgm:cxn modelId="{19B8C88F-E5A8-4852-9CCE-B5E738692576}" type="presParOf" srcId="{8953AF25-229D-4B61-9C6D-785C0BBD8569}" destId="{E59A97D4-C645-48A7-9835-CA0F821F5D2D}" srcOrd="1" destOrd="0" presId="urn:microsoft.com/office/officeart/2005/8/layout/hList7"/>
    <dgm:cxn modelId="{4095F58F-A2EA-4170-BCD4-2E51914E3EC3}" type="presParOf" srcId="{8953AF25-229D-4B61-9C6D-785C0BBD8569}" destId="{42B1BE9B-D94E-4DF4-AE98-B86A1E15C67C}" srcOrd="2" destOrd="0" presId="urn:microsoft.com/office/officeart/2005/8/layout/hList7"/>
    <dgm:cxn modelId="{E6AF56E5-98FA-4A61-BB0C-D48FE3BA5E39}" type="presParOf" srcId="{8953AF25-229D-4B61-9C6D-785C0BBD8569}" destId="{FF7CF18B-A9D1-4B09-81D3-E15D598F037E}" srcOrd="3" destOrd="0" presId="urn:microsoft.com/office/officeart/2005/8/layout/hList7"/>
    <dgm:cxn modelId="{3B3DA2E3-A880-4436-A821-1FACA6BC5DE5}" type="presParOf" srcId="{DD2B2A16-EB79-44D2-B65A-24C003902BFE}" destId="{ED39B047-B4C0-479F-9C5B-5269DF8C6990}" srcOrd="5" destOrd="0" presId="urn:microsoft.com/office/officeart/2005/8/layout/hList7"/>
    <dgm:cxn modelId="{54917418-5C3B-4B3F-9EC2-7D2BF54D11CB}" type="presParOf" srcId="{DD2B2A16-EB79-44D2-B65A-24C003902BFE}" destId="{30E80A24-C3E0-45AB-9A25-7E446CA70C38}" srcOrd="6" destOrd="0" presId="urn:microsoft.com/office/officeart/2005/8/layout/hList7"/>
    <dgm:cxn modelId="{1746CA26-5255-40D8-80AC-1FEBF71F8819}" type="presParOf" srcId="{30E80A24-C3E0-45AB-9A25-7E446CA70C38}" destId="{C70656C1-466A-4ECC-B15D-67F4C98B72BA}" srcOrd="0" destOrd="0" presId="urn:microsoft.com/office/officeart/2005/8/layout/hList7"/>
    <dgm:cxn modelId="{29FC4341-EAC8-42F1-B711-C95B1A0E836C}" type="presParOf" srcId="{30E80A24-C3E0-45AB-9A25-7E446CA70C38}" destId="{0E469A71-38C4-4AE1-AA02-85A048C65E6A}" srcOrd="1" destOrd="0" presId="urn:microsoft.com/office/officeart/2005/8/layout/hList7"/>
    <dgm:cxn modelId="{ED34220A-AEBF-45D6-ABE8-4012509A13A9}" type="presParOf" srcId="{30E80A24-C3E0-45AB-9A25-7E446CA70C38}" destId="{F039F43A-3DE1-4480-8298-934E7960A0C1}" srcOrd="2" destOrd="0" presId="urn:microsoft.com/office/officeart/2005/8/layout/hList7"/>
    <dgm:cxn modelId="{652E3157-E877-4606-A744-B2F3F8D5E384}" type="presParOf" srcId="{30E80A24-C3E0-45AB-9A25-7E446CA70C38}" destId="{64B86054-6DDE-47FD-A879-6B5965870F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00A79-3276-4B97-A6D5-646DDC6AC24A}">
      <dsp:nvSpPr>
        <dsp:cNvPr id="0" name=""/>
        <dsp:cNvSpPr/>
      </dsp:nvSpPr>
      <dsp:spPr>
        <a:xfrm>
          <a:off x="704482" y="742940"/>
          <a:ext cx="3482610" cy="1236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39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Forum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2,000+ total attends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~300 educational and networking opportunities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Digital Pass gives free access to select Forum presentations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2017 Forum in Washington, DC</a:t>
          </a:r>
        </a:p>
      </dsp:txBody>
      <dsp:txXfrm>
        <a:off x="704482" y="742940"/>
        <a:ext cx="3482610" cy="1236315"/>
      </dsp:txXfrm>
    </dsp:sp>
    <dsp:sp modelId="{DF87B792-FA6D-43C9-9B1A-6974031E1BE1}">
      <dsp:nvSpPr>
        <dsp:cNvPr id="0" name=""/>
        <dsp:cNvSpPr/>
      </dsp:nvSpPr>
      <dsp:spPr>
        <a:xfrm>
          <a:off x="23747" y="582003"/>
          <a:ext cx="1462500" cy="1298130"/>
        </a:xfrm>
        <a:prstGeom prst="round1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/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72179D-528A-44F2-83F3-E1C1B378DAF8}">
      <dsp:nvSpPr>
        <dsp:cNvPr id="0" name=""/>
        <dsp:cNvSpPr/>
      </dsp:nvSpPr>
      <dsp:spPr>
        <a:xfrm>
          <a:off x="5264792" y="742940"/>
          <a:ext cx="3273327" cy="1236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39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Online Education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Data &amp; Decisions® Academy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IPEDS Keyholder courses– </a:t>
          </a:r>
          <a:r>
            <a:rPr lang="en-US" sz="900" i="1" kern="1200" dirty="0">
              <a:solidFill>
                <a:srgbClr val="FF0000"/>
              </a:solidFill>
            </a:rPr>
            <a:t>NEW!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A Holistic Approach to IR – </a:t>
          </a:r>
          <a:r>
            <a:rPr lang="en-US" sz="900" i="1" kern="1200" dirty="0">
              <a:solidFill>
                <a:srgbClr val="FF0000"/>
              </a:solidFill>
            </a:rPr>
            <a:t>NEW!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NCES Data Institute - </a:t>
          </a:r>
          <a:r>
            <a:rPr lang="en-US" sz="900" i="1" kern="1200" dirty="0"/>
            <a:t>coming!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/>
            <a:t>NSF </a:t>
          </a:r>
          <a:r>
            <a:rPr lang="en-US" sz="900" kern="1200" dirty="0"/>
            <a:t>public-use data sets - </a:t>
          </a:r>
          <a:r>
            <a:rPr lang="en-US" sz="900" i="1" kern="1200" dirty="0"/>
            <a:t>coming!</a:t>
          </a:r>
          <a:endParaRPr lang="en-US" sz="900" kern="1200" dirty="0"/>
        </a:p>
      </dsp:txBody>
      <dsp:txXfrm>
        <a:off x="5264792" y="742940"/>
        <a:ext cx="3273327" cy="1236315"/>
      </dsp:txXfrm>
    </dsp:sp>
    <dsp:sp modelId="{FD1C97E3-60E6-439F-87DF-24CD14B0EAEF}">
      <dsp:nvSpPr>
        <dsp:cNvPr id="0" name=""/>
        <dsp:cNvSpPr/>
      </dsp:nvSpPr>
      <dsp:spPr>
        <a:xfrm>
          <a:off x="4459969" y="564361"/>
          <a:ext cx="1462500" cy="1298130"/>
        </a:xfrm>
        <a:prstGeom prst="round1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/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C0FDA1-F641-4112-8958-D6E72CD0BE6A}">
      <dsp:nvSpPr>
        <dsp:cNvPr id="0" name=""/>
        <dsp:cNvSpPr/>
      </dsp:nvSpPr>
      <dsp:spPr>
        <a:xfrm>
          <a:off x="777335" y="2299324"/>
          <a:ext cx="3419153" cy="1236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39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IPEDS Training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Over 600 people participated in face-to-face training. 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Many more use the online tutorials.</a:t>
          </a:r>
        </a:p>
      </dsp:txBody>
      <dsp:txXfrm>
        <a:off x="777335" y="2299324"/>
        <a:ext cx="3419153" cy="1236315"/>
      </dsp:txXfrm>
    </dsp:sp>
    <dsp:sp modelId="{C4F5FC02-2A31-4CB5-8D0D-87E0BDADE6C6}">
      <dsp:nvSpPr>
        <dsp:cNvPr id="0" name=""/>
        <dsp:cNvSpPr/>
      </dsp:nvSpPr>
      <dsp:spPr>
        <a:xfrm>
          <a:off x="21410" y="2117175"/>
          <a:ext cx="1462500" cy="1298130"/>
        </a:xfrm>
        <a:prstGeom prst="round1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/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C714F5-9ABC-4FFC-93A2-8E008D37ECE7}">
      <dsp:nvSpPr>
        <dsp:cNvPr id="0" name=""/>
        <dsp:cNvSpPr/>
      </dsp:nvSpPr>
      <dsp:spPr>
        <a:xfrm>
          <a:off x="5324708" y="2299324"/>
          <a:ext cx="3172285" cy="1236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39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eAIR</a:t>
          </a:r>
          <a:endParaRPr lang="en-US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Over 9,000 subscribers received this free newsletter covering topics of interest to IR professionals</a:t>
          </a:r>
        </a:p>
      </dsp:txBody>
      <dsp:txXfrm>
        <a:off x="5324708" y="2299324"/>
        <a:ext cx="3172285" cy="1236315"/>
      </dsp:txXfrm>
    </dsp:sp>
    <dsp:sp modelId="{9645BA0B-FF30-4472-8AE1-D15B5BAA3B84}">
      <dsp:nvSpPr>
        <dsp:cNvPr id="0" name=""/>
        <dsp:cNvSpPr/>
      </dsp:nvSpPr>
      <dsp:spPr>
        <a:xfrm>
          <a:off x="4455864" y="2117175"/>
          <a:ext cx="1462500" cy="1298130"/>
        </a:xfrm>
        <a:prstGeom prst="round1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/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207B44-1B98-4DCD-A6C6-AFC7E3258BEB}">
      <dsp:nvSpPr>
        <dsp:cNvPr id="0" name=""/>
        <dsp:cNvSpPr/>
      </dsp:nvSpPr>
      <dsp:spPr>
        <a:xfrm>
          <a:off x="933573" y="3855707"/>
          <a:ext cx="3235545" cy="1236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39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Research and Dissertation Grants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The Access Group and AIR host a grant competition promoting scholarship on issues related to access, affordability, and value of graduate and professional education</a:t>
          </a:r>
        </a:p>
      </dsp:txBody>
      <dsp:txXfrm>
        <a:off x="933573" y="3855707"/>
        <a:ext cx="3235545" cy="1236315"/>
      </dsp:txXfrm>
    </dsp:sp>
    <dsp:sp modelId="{6447C7D4-419B-42DB-85C2-5D028BFDF77D}">
      <dsp:nvSpPr>
        <dsp:cNvPr id="0" name=""/>
        <dsp:cNvSpPr/>
      </dsp:nvSpPr>
      <dsp:spPr>
        <a:xfrm>
          <a:off x="21132" y="3689136"/>
          <a:ext cx="1423824" cy="1298130"/>
        </a:xfrm>
        <a:prstGeom prst="round1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/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6A32FE-9EC0-495D-A198-088BB708732A}">
      <dsp:nvSpPr>
        <dsp:cNvPr id="0" name=""/>
        <dsp:cNvSpPr/>
      </dsp:nvSpPr>
      <dsp:spPr>
        <a:xfrm>
          <a:off x="5304869" y="3855707"/>
          <a:ext cx="3108353" cy="1236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39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NCES Data Institute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Select attendees improve their use of NCES data for research by attending this 3-day, face-to-face training.</a:t>
          </a:r>
        </a:p>
      </dsp:txBody>
      <dsp:txXfrm>
        <a:off x="5304869" y="3855707"/>
        <a:ext cx="3108353" cy="1236315"/>
      </dsp:txXfrm>
    </dsp:sp>
    <dsp:sp modelId="{917931FD-88B2-468A-AF6F-61B120B42943}">
      <dsp:nvSpPr>
        <dsp:cNvPr id="0" name=""/>
        <dsp:cNvSpPr/>
      </dsp:nvSpPr>
      <dsp:spPr>
        <a:xfrm>
          <a:off x="4455868" y="3668444"/>
          <a:ext cx="1413630" cy="1298130"/>
        </a:xfrm>
        <a:prstGeom prst="round1Rect">
          <a:avLst/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/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9BC25-26D5-4263-9139-03D368E8F59E}">
      <dsp:nvSpPr>
        <dsp:cNvPr id="0" name=""/>
        <dsp:cNvSpPr/>
      </dsp:nvSpPr>
      <dsp:spPr>
        <a:xfrm>
          <a:off x="1784657" y="496057"/>
          <a:ext cx="0" cy="444280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71F81-D7B7-49B1-B4F4-6B64BDABD70C}">
      <dsp:nvSpPr>
        <dsp:cNvPr id="0" name=""/>
        <dsp:cNvSpPr/>
      </dsp:nvSpPr>
      <dsp:spPr>
        <a:xfrm>
          <a:off x="1908068" y="644151"/>
          <a:ext cx="2336668" cy="199926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1DF2B-05C7-4686-B050-D499FC0D0402}">
      <dsp:nvSpPr>
        <dsp:cNvPr id="0" name=""/>
        <dsp:cNvSpPr/>
      </dsp:nvSpPr>
      <dsp:spPr>
        <a:xfrm>
          <a:off x="1908068" y="2643413"/>
          <a:ext cx="2336668" cy="229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j-lt"/>
            </a:rPr>
            <a:t>This survey established a baseline of IR Office capacities. This inquiry sought to characterize IR Offices as they existed in 2015, including scope of work, reporting lines, staffing, and fiscal resources. </a:t>
          </a:r>
        </a:p>
      </dsp:txBody>
      <dsp:txXfrm>
        <a:off x="1908068" y="2643413"/>
        <a:ext cx="2336668" cy="2295449"/>
      </dsp:txXfrm>
    </dsp:sp>
    <dsp:sp modelId="{358BCADF-7122-4548-A6BE-1411749E73A3}">
      <dsp:nvSpPr>
        <dsp:cNvPr id="0" name=""/>
        <dsp:cNvSpPr/>
      </dsp:nvSpPr>
      <dsp:spPr>
        <a:xfrm>
          <a:off x="1784657" y="2412"/>
          <a:ext cx="2468225" cy="49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+mj-lt"/>
            </a:rPr>
            <a:t>National Survey of IR Offices</a:t>
          </a:r>
        </a:p>
      </dsp:txBody>
      <dsp:txXfrm>
        <a:off x="1784657" y="2412"/>
        <a:ext cx="2468225" cy="493645"/>
      </dsp:txXfrm>
    </dsp:sp>
    <dsp:sp modelId="{A070B7C5-BB87-415A-AFF3-6C0420D008CB}">
      <dsp:nvSpPr>
        <dsp:cNvPr id="0" name=""/>
        <dsp:cNvSpPr/>
      </dsp:nvSpPr>
      <dsp:spPr>
        <a:xfrm>
          <a:off x="4861887" y="496057"/>
          <a:ext cx="0" cy="444280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34158-9F25-4932-9F70-F78D94B8CF3A}">
      <dsp:nvSpPr>
        <dsp:cNvPr id="0" name=""/>
        <dsp:cNvSpPr/>
      </dsp:nvSpPr>
      <dsp:spPr>
        <a:xfrm>
          <a:off x="4985298" y="644151"/>
          <a:ext cx="2336668" cy="199926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3A29D-6F8D-43E1-B685-B93DFD684CE0}">
      <dsp:nvSpPr>
        <dsp:cNvPr id="0" name=""/>
        <dsp:cNvSpPr/>
      </dsp:nvSpPr>
      <dsp:spPr>
        <a:xfrm>
          <a:off x="4985298" y="2643413"/>
          <a:ext cx="2336668" cy="229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>
              <a:latin typeface="+mj-lt"/>
            </a:rPr>
            <a:t>A new vision of effective IR in support of student success. It calls for the need for IR to serve a broader range of decision makers, to expand IR capacity, and to have chief-level leadership</a:t>
          </a:r>
          <a:endParaRPr lang="en-US" sz="1600" kern="1200" dirty="0">
            <a:latin typeface="+mj-lt"/>
          </a:endParaRPr>
        </a:p>
      </dsp:txBody>
      <dsp:txXfrm>
        <a:off x="4985298" y="2643413"/>
        <a:ext cx="2336668" cy="2295449"/>
      </dsp:txXfrm>
    </dsp:sp>
    <dsp:sp modelId="{F0298059-8645-4272-9CEB-FB03BF6AFB81}">
      <dsp:nvSpPr>
        <dsp:cNvPr id="0" name=""/>
        <dsp:cNvSpPr/>
      </dsp:nvSpPr>
      <dsp:spPr>
        <a:xfrm>
          <a:off x="4861887" y="2412"/>
          <a:ext cx="2468225" cy="49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+mj-lt"/>
            </a:rPr>
            <a:t>A Statement of Aspirational Practice for IR</a:t>
          </a:r>
        </a:p>
      </dsp:txBody>
      <dsp:txXfrm>
        <a:off x="4861887" y="2412"/>
        <a:ext cx="2468225" cy="493645"/>
      </dsp:txXfrm>
    </dsp:sp>
    <dsp:sp modelId="{B3EB0128-4FA3-4736-B656-1902F1EAA032}">
      <dsp:nvSpPr>
        <dsp:cNvPr id="0" name=""/>
        <dsp:cNvSpPr/>
      </dsp:nvSpPr>
      <dsp:spPr>
        <a:xfrm>
          <a:off x="7939117" y="496057"/>
          <a:ext cx="0" cy="444280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68C05-9D7B-4804-95E4-CA2F6F51C20B}">
      <dsp:nvSpPr>
        <dsp:cNvPr id="0" name=""/>
        <dsp:cNvSpPr/>
      </dsp:nvSpPr>
      <dsp:spPr>
        <a:xfrm>
          <a:off x="8062528" y="644151"/>
          <a:ext cx="2336668" cy="199926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BEA60-7EB0-4131-A78C-55F0BD541F63}">
      <dsp:nvSpPr>
        <dsp:cNvPr id="0" name=""/>
        <dsp:cNvSpPr/>
      </dsp:nvSpPr>
      <dsp:spPr>
        <a:xfrm>
          <a:off x="8062528" y="2643413"/>
          <a:ext cx="2336668" cy="229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j-lt"/>
            </a:rPr>
            <a:t>IR was featured on the national stage in Washington, DC where 70 postsecondary leaders convened to promote the need and use of IR.</a:t>
          </a:r>
        </a:p>
      </dsp:txBody>
      <dsp:txXfrm>
        <a:off x="8062528" y="2643413"/>
        <a:ext cx="2336668" cy="2295449"/>
      </dsp:txXfrm>
    </dsp:sp>
    <dsp:sp modelId="{5105EFF6-FE34-4698-B7A4-75FB3E88DFCC}">
      <dsp:nvSpPr>
        <dsp:cNvPr id="0" name=""/>
        <dsp:cNvSpPr/>
      </dsp:nvSpPr>
      <dsp:spPr>
        <a:xfrm>
          <a:off x="7939117" y="2412"/>
          <a:ext cx="2468225" cy="49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+mj-lt"/>
            </a:rPr>
            <a:t>2016 IR Summit</a:t>
          </a:r>
          <a:endParaRPr lang="en-US" sz="1600" kern="1200" dirty="0">
            <a:latin typeface="+mj-lt"/>
          </a:endParaRPr>
        </a:p>
      </dsp:txBody>
      <dsp:txXfrm>
        <a:off x="7939117" y="2412"/>
        <a:ext cx="2468225" cy="493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86D23-812E-4B5F-96FD-065BF83EA948}">
      <dsp:nvSpPr>
        <dsp:cNvPr id="0" name=""/>
        <dsp:cNvSpPr/>
      </dsp:nvSpPr>
      <dsp:spPr>
        <a:xfrm>
          <a:off x="2612994" y="0"/>
          <a:ext cx="3354804" cy="427908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344A1-05C1-4DC5-AEE9-6BB3FBEE7484}">
      <dsp:nvSpPr>
        <dsp:cNvPr id="0" name=""/>
        <dsp:cNvSpPr/>
      </dsp:nvSpPr>
      <dsp:spPr>
        <a:xfrm>
          <a:off x="2717496" y="1861638"/>
          <a:ext cx="2583199" cy="25674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2717496" y="1861638"/>
        <a:ext cx="2583199" cy="2567452"/>
      </dsp:txXfrm>
    </dsp:sp>
    <dsp:sp modelId="{2C57E79F-48D3-4F9D-A792-3A8A057C5813}">
      <dsp:nvSpPr>
        <dsp:cNvPr id="0" name=""/>
        <dsp:cNvSpPr/>
      </dsp:nvSpPr>
      <dsp:spPr>
        <a:xfrm>
          <a:off x="5360432" y="107212"/>
          <a:ext cx="1155353" cy="1155353"/>
        </a:xfrm>
        <a:prstGeom prst="round1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28D51-4EF0-49F5-A6CC-33DD892F836A}">
      <dsp:nvSpPr>
        <dsp:cNvPr id="0" name=""/>
        <dsp:cNvSpPr/>
      </dsp:nvSpPr>
      <dsp:spPr>
        <a:xfrm>
          <a:off x="6515786" y="107212"/>
          <a:ext cx="2881243" cy="115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Jason Lewis, CFO and Interim Executive Director</a:t>
          </a:r>
        </a:p>
      </dsp:txBody>
      <dsp:txXfrm>
        <a:off x="6515786" y="107212"/>
        <a:ext cx="2881243" cy="1155353"/>
      </dsp:txXfrm>
    </dsp:sp>
    <dsp:sp modelId="{0A43CE9C-5FA8-463D-BFF4-F720CDC04F33}">
      <dsp:nvSpPr>
        <dsp:cNvPr id="0" name=""/>
        <dsp:cNvSpPr/>
      </dsp:nvSpPr>
      <dsp:spPr>
        <a:xfrm>
          <a:off x="5360432" y="1470529"/>
          <a:ext cx="1155353" cy="1155353"/>
        </a:xfrm>
        <a:prstGeom prst="round1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B662F-4976-4988-8838-F27AF998454E}">
      <dsp:nvSpPr>
        <dsp:cNvPr id="0" name=""/>
        <dsp:cNvSpPr/>
      </dsp:nvSpPr>
      <dsp:spPr>
        <a:xfrm>
          <a:off x="6515786" y="1470529"/>
          <a:ext cx="2881243" cy="115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Dr. Darlena Jones, Director of Assessment &amp; Research</a:t>
          </a:r>
        </a:p>
      </dsp:txBody>
      <dsp:txXfrm>
        <a:off x="6515786" y="1470529"/>
        <a:ext cx="2881243" cy="1155353"/>
      </dsp:txXfrm>
    </dsp:sp>
    <dsp:sp modelId="{25A792CF-678A-433D-8E7A-86A6F4BC0A2D}">
      <dsp:nvSpPr>
        <dsp:cNvPr id="0" name=""/>
        <dsp:cNvSpPr/>
      </dsp:nvSpPr>
      <dsp:spPr>
        <a:xfrm>
          <a:off x="5360432" y="2833847"/>
          <a:ext cx="1155353" cy="1155353"/>
        </a:xfrm>
        <a:prstGeom prst="round1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15858-43CD-4C79-9F03-5895DDC64265}">
      <dsp:nvSpPr>
        <dsp:cNvPr id="0" name=""/>
        <dsp:cNvSpPr/>
      </dsp:nvSpPr>
      <dsp:spPr>
        <a:xfrm>
          <a:off x="6515786" y="2833847"/>
          <a:ext cx="2881243" cy="115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Dr. Leah Ewing Ross, Independent Contractor</a:t>
          </a:r>
          <a:br>
            <a:rPr lang="en-US" sz="2000" kern="1200" dirty="0"/>
          </a:br>
          <a:endParaRPr lang="en-US" sz="2000" kern="1200" dirty="0"/>
        </a:p>
      </dsp:txBody>
      <dsp:txXfrm>
        <a:off x="6515786" y="2833847"/>
        <a:ext cx="2881243" cy="1155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35805-6990-4D2A-9D88-227CF8444BEA}">
      <dsp:nvSpPr>
        <dsp:cNvPr id="0" name=""/>
        <dsp:cNvSpPr/>
      </dsp:nvSpPr>
      <dsp:spPr>
        <a:xfrm>
          <a:off x="876538" y="0"/>
          <a:ext cx="9934098" cy="481965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A062F-B442-4E4F-B6DB-B4D06A2D4F72}">
      <dsp:nvSpPr>
        <dsp:cNvPr id="0" name=""/>
        <dsp:cNvSpPr/>
      </dsp:nvSpPr>
      <dsp:spPr>
        <a:xfrm>
          <a:off x="3423" y="1445894"/>
          <a:ext cx="2061234" cy="1927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Jul – Dec 2014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SME meeting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Drafted survey</a:t>
          </a:r>
        </a:p>
      </dsp:txBody>
      <dsp:txXfrm>
        <a:off x="97533" y="1540004"/>
        <a:ext cx="1873014" cy="1739640"/>
      </dsp:txXfrm>
    </dsp:sp>
    <dsp:sp modelId="{71180765-BE04-4D11-A9AB-86B072285EC7}">
      <dsp:nvSpPr>
        <dsp:cNvPr id="0" name=""/>
        <dsp:cNvSpPr/>
      </dsp:nvSpPr>
      <dsp:spPr>
        <a:xfrm>
          <a:off x="2408197" y="1445894"/>
          <a:ext cx="2061234" cy="1927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Jan – July 2015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Peer reviewed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Pilot tested</a:t>
          </a:r>
        </a:p>
      </dsp:txBody>
      <dsp:txXfrm>
        <a:off x="2502307" y="1540004"/>
        <a:ext cx="1873014" cy="1739640"/>
      </dsp:txXfrm>
    </dsp:sp>
    <dsp:sp modelId="{319872BA-62F0-44B1-90B2-9ACBA641C8D2}">
      <dsp:nvSpPr>
        <dsp:cNvPr id="0" name=""/>
        <dsp:cNvSpPr/>
      </dsp:nvSpPr>
      <dsp:spPr>
        <a:xfrm>
          <a:off x="4812970" y="1445894"/>
          <a:ext cx="2061234" cy="1927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Aug – Dec 2015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Gathered contact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Collected data via online survey system</a:t>
          </a:r>
        </a:p>
      </dsp:txBody>
      <dsp:txXfrm>
        <a:off x="4907080" y="1540004"/>
        <a:ext cx="1873014" cy="1739640"/>
      </dsp:txXfrm>
    </dsp:sp>
    <dsp:sp modelId="{18132AE0-F691-47F5-A609-4739177195AB}">
      <dsp:nvSpPr>
        <dsp:cNvPr id="0" name=""/>
        <dsp:cNvSpPr/>
      </dsp:nvSpPr>
      <dsp:spPr>
        <a:xfrm>
          <a:off x="7217743" y="1445894"/>
          <a:ext cx="2061234" cy="1927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Jan – Mar 2016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Analyzed data</a:t>
          </a:r>
        </a:p>
      </dsp:txBody>
      <dsp:txXfrm>
        <a:off x="7311853" y="1540004"/>
        <a:ext cx="1873014" cy="1739640"/>
      </dsp:txXfrm>
    </dsp:sp>
    <dsp:sp modelId="{6CBF8E74-2F00-4A00-8D15-D20A47A6D882}">
      <dsp:nvSpPr>
        <dsp:cNvPr id="0" name=""/>
        <dsp:cNvSpPr/>
      </dsp:nvSpPr>
      <dsp:spPr>
        <a:xfrm>
          <a:off x="9622516" y="1445894"/>
          <a:ext cx="2061234" cy="1927860"/>
        </a:xfrm>
        <a:prstGeom prst="roundRect">
          <a:avLst/>
        </a:prstGeom>
        <a:solidFill>
          <a:srgbClr val="C00000">
            <a:alpha val="21000"/>
          </a:srgb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April 2016</a:t>
          </a:r>
          <a:b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Released final report!</a:t>
          </a:r>
        </a:p>
      </dsp:txBody>
      <dsp:txXfrm>
        <a:off x="9716626" y="1540004"/>
        <a:ext cx="1873014" cy="1739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64477-C401-4B04-8553-B56D5F71591B}">
      <dsp:nvSpPr>
        <dsp:cNvPr id="0" name=""/>
        <dsp:cNvSpPr/>
      </dsp:nvSpPr>
      <dsp:spPr>
        <a:xfrm>
          <a:off x="39765" y="0"/>
          <a:ext cx="4295776" cy="4295776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DDBCD4-0709-45D9-B2E9-2F2482DF87C2}">
      <dsp:nvSpPr>
        <dsp:cNvPr id="0" name=""/>
        <dsp:cNvSpPr/>
      </dsp:nvSpPr>
      <dsp:spPr>
        <a:xfrm>
          <a:off x="2187653" y="429997"/>
          <a:ext cx="2792254" cy="7635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Pilot Testers - 26</a:t>
          </a:r>
        </a:p>
      </dsp:txBody>
      <dsp:txXfrm>
        <a:off x="2224924" y="467268"/>
        <a:ext cx="2717712" cy="688965"/>
      </dsp:txXfrm>
    </dsp:sp>
    <dsp:sp modelId="{3A0C6ED7-1D78-4C51-A4A7-0628E290021F}">
      <dsp:nvSpPr>
        <dsp:cNvPr id="0" name=""/>
        <dsp:cNvSpPr/>
      </dsp:nvSpPr>
      <dsp:spPr>
        <a:xfrm>
          <a:off x="2187653" y="1288942"/>
          <a:ext cx="2792254" cy="7635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8169"/>
              <a:satOff val="13165"/>
              <a:lumOff val="-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Peer Reviewers - 42</a:t>
          </a:r>
        </a:p>
      </dsp:txBody>
      <dsp:txXfrm>
        <a:off x="2224924" y="1326213"/>
        <a:ext cx="2717712" cy="688965"/>
      </dsp:txXfrm>
    </dsp:sp>
    <dsp:sp modelId="{FD141331-D11F-455D-B382-FBEAD9DEE9B9}">
      <dsp:nvSpPr>
        <dsp:cNvPr id="0" name=""/>
        <dsp:cNvSpPr/>
      </dsp:nvSpPr>
      <dsp:spPr>
        <a:xfrm>
          <a:off x="2187653" y="2147888"/>
          <a:ext cx="2792254" cy="7635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76338"/>
              <a:satOff val="26330"/>
              <a:lumOff val="-10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SMEs - 10</a:t>
          </a:r>
        </a:p>
      </dsp:txBody>
      <dsp:txXfrm>
        <a:off x="2224924" y="2185159"/>
        <a:ext cx="2717712" cy="688965"/>
      </dsp:txXfrm>
    </dsp:sp>
    <dsp:sp modelId="{87DB3D42-6756-4CB0-B8E7-6A0DE03CE8AE}">
      <dsp:nvSpPr>
        <dsp:cNvPr id="0" name=""/>
        <dsp:cNvSpPr/>
      </dsp:nvSpPr>
      <dsp:spPr>
        <a:xfrm>
          <a:off x="2187653" y="3006833"/>
          <a:ext cx="2792254" cy="7635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Call for Volunteers - 70</a:t>
          </a:r>
        </a:p>
      </dsp:txBody>
      <dsp:txXfrm>
        <a:off x="2224924" y="3044104"/>
        <a:ext cx="2717712" cy="6889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5E370-E348-4E0D-A53D-19CD12BC5EB2}">
      <dsp:nvSpPr>
        <dsp:cNvPr id="0" name=""/>
        <dsp:cNvSpPr/>
      </dsp:nvSpPr>
      <dsp:spPr>
        <a:xfrm>
          <a:off x="2558" y="0"/>
          <a:ext cx="2681585" cy="3692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Organizational structure</a:t>
          </a:r>
        </a:p>
      </dsp:txBody>
      <dsp:txXfrm>
        <a:off x="2558" y="1476968"/>
        <a:ext cx="2681585" cy="1476968"/>
      </dsp:txXfrm>
    </dsp:sp>
    <dsp:sp modelId="{FB216FD1-4419-47FD-8C27-8256B50EE1FC}">
      <dsp:nvSpPr>
        <dsp:cNvPr id="0" name=""/>
        <dsp:cNvSpPr/>
      </dsp:nvSpPr>
      <dsp:spPr>
        <a:xfrm>
          <a:off x="728563" y="221545"/>
          <a:ext cx="1229575" cy="12295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21C58-D0C4-4879-A013-790DBF0313A9}">
      <dsp:nvSpPr>
        <dsp:cNvPr id="0" name=""/>
        <dsp:cNvSpPr/>
      </dsp:nvSpPr>
      <dsp:spPr>
        <a:xfrm>
          <a:off x="2764591" y="0"/>
          <a:ext cx="2681585" cy="3692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Resources</a:t>
          </a:r>
        </a:p>
      </dsp:txBody>
      <dsp:txXfrm>
        <a:off x="2764591" y="1476968"/>
        <a:ext cx="2681585" cy="1476968"/>
      </dsp:txXfrm>
    </dsp:sp>
    <dsp:sp modelId="{CDD2B538-3B44-40D7-A20A-E824523649FF}">
      <dsp:nvSpPr>
        <dsp:cNvPr id="0" name=""/>
        <dsp:cNvSpPr/>
      </dsp:nvSpPr>
      <dsp:spPr>
        <a:xfrm>
          <a:off x="3490595" y="221545"/>
          <a:ext cx="1229575" cy="12295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BDBA3-0067-423E-9208-EAFB3A80D6BA}">
      <dsp:nvSpPr>
        <dsp:cNvPr id="0" name=""/>
        <dsp:cNvSpPr/>
      </dsp:nvSpPr>
      <dsp:spPr>
        <a:xfrm>
          <a:off x="5526623" y="0"/>
          <a:ext cx="2681585" cy="3692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Tasks and</a:t>
          </a:r>
          <a:br>
            <a:rPr lang="en-US" sz="2600" kern="1200" dirty="0"/>
          </a:br>
          <a:r>
            <a:rPr lang="en-US" sz="2600" kern="1200" dirty="0"/>
            <a:t>functions</a:t>
          </a:r>
        </a:p>
      </dsp:txBody>
      <dsp:txXfrm>
        <a:off x="5526623" y="1476968"/>
        <a:ext cx="2681585" cy="1476968"/>
      </dsp:txXfrm>
    </dsp:sp>
    <dsp:sp modelId="{FF7CF18B-A9D1-4B09-81D3-E15D598F037E}">
      <dsp:nvSpPr>
        <dsp:cNvPr id="0" name=""/>
        <dsp:cNvSpPr/>
      </dsp:nvSpPr>
      <dsp:spPr>
        <a:xfrm>
          <a:off x="6252628" y="221545"/>
          <a:ext cx="1229575" cy="122957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656C1-466A-4ECC-B15D-67F4C98B72BA}">
      <dsp:nvSpPr>
        <dsp:cNvPr id="0" name=""/>
        <dsp:cNvSpPr/>
      </dsp:nvSpPr>
      <dsp:spPr>
        <a:xfrm>
          <a:off x="8288656" y="0"/>
          <a:ext cx="2681585" cy="3692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Consumers of IR Information and Knowledge</a:t>
          </a:r>
        </a:p>
      </dsp:txBody>
      <dsp:txXfrm>
        <a:off x="8288656" y="1476968"/>
        <a:ext cx="2681585" cy="1476968"/>
      </dsp:txXfrm>
    </dsp:sp>
    <dsp:sp modelId="{64B86054-6DDE-47FD-A879-6B5965870F62}">
      <dsp:nvSpPr>
        <dsp:cNvPr id="0" name=""/>
        <dsp:cNvSpPr/>
      </dsp:nvSpPr>
      <dsp:spPr>
        <a:xfrm>
          <a:off x="9014661" y="221545"/>
          <a:ext cx="1229575" cy="122957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AD741-B3AB-40F5-93EA-ED84C8B3BDD7}">
      <dsp:nvSpPr>
        <dsp:cNvPr id="0" name=""/>
        <dsp:cNvSpPr/>
      </dsp:nvSpPr>
      <dsp:spPr>
        <a:xfrm>
          <a:off x="438912" y="2953936"/>
          <a:ext cx="10094976" cy="553863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A273746-F82E-4733-8BBD-89107B54B21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C842B9-E4C9-454B-A4C0-462D743AF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5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9333-B588-4C6E-A2DB-F21D24633F9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60EC-B066-4DEA-BABA-C48F94A535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7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4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4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55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1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4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8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6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2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5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9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60EC-B066-4DEA-BABA-C48F94A535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2883E-5B30-476D-9088-DCCED2A2BA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rgbClr val="062E59"/>
            </a:gs>
            <a:gs pos="0">
              <a:srgbClr val="314F8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96007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rgbClr val="E9E9E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626469"/>
            <a:ext cx="10964333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01600" y="-76200"/>
            <a:ext cx="123952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279400" dist="101600" dir="54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32" y="91392"/>
            <a:ext cx="876300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2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16A-2079-4155-A677-508478DBEEAB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72E9-EEB3-4009-8860-A7F095565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7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16A-2079-4155-A677-508478DBEEAB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72E9-EEB3-4009-8860-A7F095565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7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221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221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74F6-77A5-4B11-A3E4-8EBAA6ECF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9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732"/>
            <a:ext cx="10972800" cy="846665"/>
          </a:xfrm>
        </p:spPr>
        <p:txBody>
          <a:bodyPr>
            <a:normAutofit/>
          </a:bodyPr>
          <a:lstStyle>
            <a:lvl1pPr>
              <a:defRPr sz="40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82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>
          <a:gsLst>
            <a:gs pos="100000">
              <a:srgbClr val="062E59"/>
            </a:gs>
            <a:gs pos="0">
              <a:srgbClr val="314F8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76200"/>
            <a:ext cx="10773664" cy="6705600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E9E9E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5FB16A-2079-4155-A677-508478DBEEAB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2272E9-EEB3-4009-8860-A7F095565F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26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10972800" cy="1143000"/>
          </a:xfrm>
        </p:spPr>
        <p:txBody>
          <a:bodyPr>
            <a:norm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5FB16A-2079-4155-A677-508478DBEEAB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2272E9-EEB3-4009-8860-A7F095565F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8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5FB16A-2079-4155-A677-508478DBEEAB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2272E9-EEB3-4009-8860-A7F095565F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5FB16A-2079-4155-A677-508478DBEEAB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2272E9-EEB3-4009-8860-A7F095565F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9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16A-2079-4155-A677-508478DBEEAB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72E9-EEB3-4009-8860-A7F095565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9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16A-2079-4155-A677-508478DBEEAB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72E9-EEB3-4009-8860-A7F095565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16A-2079-4155-A677-508478DBEEAB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42272E9-EEB3-4009-8860-A7F095565F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2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7" y="-16650"/>
            <a:ext cx="12233239" cy="16910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672"/>
              <a:gd name="connsiteX1" fmla="*/ 4404 w 10000"/>
              <a:gd name="connsiteY1" fmla="*/ 0 h 10672"/>
              <a:gd name="connsiteX2" fmla="*/ 7578 w 10000"/>
              <a:gd name="connsiteY2" fmla="*/ 5595 h 10672"/>
              <a:gd name="connsiteX3" fmla="*/ 9990 w 10000"/>
              <a:gd name="connsiteY3" fmla="*/ 838 h 10672"/>
              <a:gd name="connsiteX4" fmla="*/ 10000 w 10000"/>
              <a:gd name="connsiteY4" fmla="*/ 3247 h 10672"/>
              <a:gd name="connsiteX5" fmla="*/ 7453 w 10000"/>
              <a:gd name="connsiteY5" fmla="*/ 6692 h 10672"/>
              <a:gd name="connsiteX6" fmla="*/ 2596 w 10000"/>
              <a:gd name="connsiteY6" fmla="*/ 10669 h 10672"/>
              <a:gd name="connsiteX7" fmla="*/ 0 w 10000"/>
              <a:gd name="connsiteY7" fmla="*/ 10000 h 10672"/>
              <a:gd name="connsiteX8" fmla="*/ 10 w 10000"/>
              <a:gd name="connsiteY8" fmla="*/ 30 h 10672"/>
              <a:gd name="connsiteX0" fmla="*/ 10 w 10000"/>
              <a:gd name="connsiteY0" fmla="*/ 315 h 10957"/>
              <a:gd name="connsiteX1" fmla="*/ 4404 w 10000"/>
              <a:gd name="connsiteY1" fmla="*/ 285 h 10957"/>
              <a:gd name="connsiteX2" fmla="*/ 7774 w 10000"/>
              <a:gd name="connsiteY2" fmla="*/ 0 h 10957"/>
              <a:gd name="connsiteX3" fmla="*/ 9990 w 10000"/>
              <a:gd name="connsiteY3" fmla="*/ 1123 h 10957"/>
              <a:gd name="connsiteX4" fmla="*/ 10000 w 10000"/>
              <a:gd name="connsiteY4" fmla="*/ 3532 h 10957"/>
              <a:gd name="connsiteX5" fmla="*/ 7453 w 10000"/>
              <a:gd name="connsiteY5" fmla="*/ 6977 h 10957"/>
              <a:gd name="connsiteX6" fmla="*/ 2596 w 10000"/>
              <a:gd name="connsiteY6" fmla="*/ 10954 h 10957"/>
              <a:gd name="connsiteX7" fmla="*/ 0 w 10000"/>
              <a:gd name="connsiteY7" fmla="*/ 10285 h 10957"/>
              <a:gd name="connsiteX8" fmla="*/ 10 w 10000"/>
              <a:gd name="connsiteY8" fmla="*/ 315 h 10957"/>
              <a:gd name="connsiteX0" fmla="*/ 10 w 10000"/>
              <a:gd name="connsiteY0" fmla="*/ 1375 h 12017"/>
              <a:gd name="connsiteX1" fmla="*/ 4404 w 10000"/>
              <a:gd name="connsiteY1" fmla="*/ 1345 h 12017"/>
              <a:gd name="connsiteX2" fmla="*/ 7774 w 10000"/>
              <a:gd name="connsiteY2" fmla="*/ 1060 h 12017"/>
              <a:gd name="connsiteX3" fmla="*/ 9990 w 10000"/>
              <a:gd name="connsiteY3" fmla="*/ 2183 h 12017"/>
              <a:gd name="connsiteX4" fmla="*/ 10000 w 10000"/>
              <a:gd name="connsiteY4" fmla="*/ 4592 h 12017"/>
              <a:gd name="connsiteX5" fmla="*/ 7453 w 10000"/>
              <a:gd name="connsiteY5" fmla="*/ 8037 h 12017"/>
              <a:gd name="connsiteX6" fmla="*/ 2596 w 10000"/>
              <a:gd name="connsiteY6" fmla="*/ 12014 h 12017"/>
              <a:gd name="connsiteX7" fmla="*/ 0 w 10000"/>
              <a:gd name="connsiteY7" fmla="*/ 11345 h 12017"/>
              <a:gd name="connsiteX8" fmla="*/ 10 w 10000"/>
              <a:gd name="connsiteY8" fmla="*/ 1375 h 12017"/>
              <a:gd name="connsiteX0" fmla="*/ 10 w 10000"/>
              <a:gd name="connsiteY0" fmla="*/ 1375 h 12017"/>
              <a:gd name="connsiteX1" fmla="*/ 4404 w 10000"/>
              <a:gd name="connsiteY1" fmla="*/ 1345 h 12017"/>
              <a:gd name="connsiteX2" fmla="*/ 7774 w 10000"/>
              <a:gd name="connsiteY2" fmla="*/ 1060 h 12017"/>
              <a:gd name="connsiteX3" fmla="*/ 9990 w 10000"/>
              <a:gd name="connsiteY3" fmla="*/ 2183 h 12017"/>
              <a:gd name="connsiteX4" fmla="*/ 10000 w 10000"/>
              <a:gd name="connsiteY4" fmla="*/ 4592 h 12017"/>
              <a:gd name="connsiteX5" fmla="*/ 7453 w 10000"/>
              <a:gd name="connsiteY5" fmla="*/ 8037 h 12017"/>
              <a:gd name="connsiteX6" fmla="*/ 2596 w 10000"/>
              <a:gd name="connsiteY6" fmla="*/ 12014 h 12017"/>
              <a:gd name="connsiteX7" fmla="*/ 0 w 10000"/>
              <a:gd name="connsiteY7" fmla="*/ 11345 h 12017"/>
              <a:gd name="connsiteX8" fmla="*/ 10 w 10000"/>
              <a:gd name="connsiteY8" fmla="*/ 1375 h 12017"/>
              <a:gd name="connsiteX0" fmla="*/ 10 w 10028"/>
              <a:gd name="connsiteY0" fmla="*/ 1375 h 12017"/>
              <a:gd name="connsiteX1" fmla="*/ 4404 w 10028"/>
              <a:gd name="connsiteY1" fmla="*/ 1345 h 12017"/>
              <a:gd name="connsiteX2" fmla="*/ 7774 w 10028"/>
              <a:gd name="connsiteY2" fmla="*/ 1060 h 12017"/>
              <a:gd name="connsiteX3" fmla="*/ 9990 w 10028"/>
              <a:gd name="connsiteY3" fmla="*/ 2183 h 12017"/>
              <a:gd name="connsiteX4" fmla="*/ 10000 w 10028"/>
              <a:gd name="connsiteY4" fmla="*/ 4592 h 12017"/>
              <a:gd name="connsiteX5" fmla="*/ 7453 w 10028"/>
              <a:gd name="connsiteY5" fmla="*/ 8037 h 12017"/>
              <a:gd name="connsiteX6" fmla="*/ 2596 w 10028"/>
              <a:gd name="connsiteY6" fmla="*/ 12014 h 12017"/>
              <a:gd name="connsiteX7" fmla="*/ 0 w 10028"/>
              <a:gd name="connsiteY7" fmla="*/ 11345 h 12017"/>
              <a:gd name="connsiteX8" fmla="*/ 10 w 10028"/>
              <a:gd name="connsiteY8" fmla="*/ 1375 h 12017"/>
              <a:gd name="connsiteX0" fmla="*/ 10 w 10028"/>
              <a:gd name="connsiteY0" fmla="*/ 1375 h 12017"/>
              <a:gd name="connsiteX1" fmla="*/ 4404 w 10028"/>
              <a:gd name="connsiteY1" fmla="*/ 1345 h 12017"/>
              <a:gd name="connsiteX2" fmla="*/ 7774 w 10028"/>
              <a:gd name="connsiteY2" fmla="*/ 1060 h 12017"/>
              <a:gd name="connsiteX3" fmla="*/ 9990 w 10028"/>
              <a:gd name="connsiteY3" fmla="*/ 2183 h 12017"/>
              <a:gd name="connsiteX4" fmla="*/ 10000 w 10028"/>
              <a:gd name="connsiteY4" fmla="*/ 4592 h 12017"/>
              <a:gd name="connsiteX5" fmla="*/ 8362 w 10028"/>
              <a:gd name="connsiteY5" fmla="*/ 9605 h 12017"/>
              <a:gd name="connsiteX6" fmla="*/ 2596 w 10028"/>
              <a:gd name="connsiteY6" fmla="*/ 12014 h 12017"/>
              <a:gd name="connsiteX7" fmla="*/ 0 w 10028"/>
              <a:gd name="connsiteY7" fmla="*/ 11345 h 12017"/>
              <a:gd name="connsiteX8" fmla="*/ 10 w 10028"/>
              <a:gd name="connsiteY8" fmla="*/ 1375 h 12017"/>
              <a:gd name="connsiteX0" fmla="*/ 10 w 10028"/>
              <a:gd name="connsiteY0" fmla="*/ 1375 h 12017"/>
              <a:gd name="connsiteX1" fmla="*/ 4404 w 10028"/>
              <a:gd name="connsiteY1" fmla="*/ 1345 h 12017"/>
              <a:gd name="connsiteX2" fmla="*/ 7774 w 10028"/>
              <a:gd name="connsiteY2" fmla="*/ 1060 h 12017"/>
              <a:gd name="connsiteX3" fmla="*/ 9990 w 10028"/>
              <a:gd name="connsiteY3" fmla="*/ 2183 h 12017"/>
              <a:gd name="connsiteX4" fmla="*/ 10000 w 10028"/>
              <a:gd name="connsiteY4" fmla="*/ 4592 h 12017"/>
              <a:gd name="connsiteX5" fmla="*/ 8362 w 10028"/>
              <a:gd name="connsiteY5" fmla="*/ 9605 h 12017"/>
              <a:gd name="connsiteX6" fmla="*/ 2596 w 10028"/>
              <a:gd name="connsiteY6" fmla="*/ 12014 h 12017"/>
              <a:gd name="connsiteX7" fmla="*/ 0 w 10028"/>
              <a:gd name="connsiteY7" fmla="*/ 11345 h 12017"/>
              <a:gd name="connsiteX8" fmla="*/ 10 w 10028"/>
              <a:gd name="connsiteY8" fmla="*/ 1375 h 12017"/>
              <a:gd name="connsiteX0" fmla="*/ 10 w 10028"/>
              <a:gd name="connsiteY0" fmla="*/ 1375 h 11345"/>
              <a:gd name="connsiteX1" fmla="*/ 4404 w 10028"/>
              <a:gd name="connsiteY1" fmla="*/ 1345 h 11345"/>
              <a:gd name="connsiteX2" fmla="*/ 7774 w 10028"/>
              <a:gd name="connsiteY2" fmla="*/ 1060 h 11345"/>
              <a:gd name="connsiteX3" fmla="*/ 9990 w 10028"/>
              <a:gd name="connsiteY3" fmla="*/ 2183 h 11345"/>
              <a:gd name="connsiteX4" fmla="*/ 10000 w 10028"/>
              <a:gd name="connsiteY4" fmla="*/ 4592 h 11345"/>
              <a:gd name="connsiteX5" fmla="*/ 8362 w 10028"/>
              <a:gd name="connsiteY5" fmla="*/ 9605 h 11345"/>
              <a:gd name="connsiteX6" fmla="*/ 2792 w 10028"/>
              <a:gd name="connsiteY6" fmla="*/ 7075 h 11345"/>
              <a:gd name="connsiteX7" fmla="*/ 0 w 10028"/>
              <a:gd name="connsiteY7" fmla="*/ 11345 h 11345"/>
              <a:gd name="connsiteX8" fmla="*/ 10 w 10028"/>
              <a:gd name="connsiteY8" fmla="*/ 1375 h 11345"/>
              <a:gd name="connsiteX0" fmla="*/ 10 w 10595"/>
              <a:gd name="connsiteY0" fmla="*/ 1375 h 13385"/>
              <a:gd name="connsiteX1" fmla="*/ 4404 w 10595"/>
              <a:gd name="connsiteY1" fmla="*/ 1345 h 13385"/>
              <a:gd name="connsiteX2" fmla="*/ 7774 w 10595"/>
              <a:gd name="connsiteY2" fmla="*/ 1060 h 13385"/>
              <a:gd name="connsiteX3" fmla="*/ 9990 w 10595"/>
              <a:gd name="connsiteY3" fmla="*/ 2183 h 13385"/>
              <a:gd name="connsiteX4" fmla="*/ 10000 w 10595"/>
              <a:gd name="connsiteY4" fmla="*/ 4592 h 13385"/>
              <a:gd name="connsiteX5" fmla="*/ 10126 w 10595"/>
              <a:gd name="connsiteY5" fmla="*/ 13368 h 13385"/>
              <a:gd name="connsiteX6" fmla="*/ 2792 w 10595"/>
              <a:gd name="connsiteY6" fmla="*/ 7075 h 13385"/>
              <a:gd name="connsiteX7" fmla="*/ 0 w 10595"/>
              <a:gd name="connsiteY7" fmla="*/ 11345 h 13385"/>
              <a:gd name="connsiteX8" fmla="*/ 10 w 10595"/>
              <a:gd name="connsiteY8" fmla="*/ 1375 h 13385"/>
              <a:gd name="connsiteX0" fmla="*/ 10 w 10351"/>
              <a:gd name="connsiteY0" fmla="*/ 1375 h 14096"/>
              <a:gd name="connsiteX1" fmla="*/ 4404 w 10351"/>
              <a:gd name="connsiteY1" fmla="*/ 1345 h 14096"/>
              <a:gd name="connsiteX2" fmla="*/ 7774 w 10351"/>
              <a:gd name="connsiteY2" fmla="*/ 1060 h 14096"/>
              <a:gd name="connsiteX3" fmla="*/ 9990 w 10351"/>
              <a:gd name="connsiteY3" fmla="*/ 2183 h 14096"/>
              <a:gd name="connsiteX4" fmla="*/ 10000 w 10351"/>
              <a:gd name="connsiteY4" fmla="*/ 4592 h 14096"/>
              <a:gd name="connsiteX5" fmla="*/ 10126 w 10351"/>
              <a:gd name="connsiteY5" fmla="*/ 13368 h 14096"/>
              <a:gd name="connsiteX6" fmla="*/ 2792 w 10351"/>
              <a:gd name="connsiteY6" fmla="*/ 7075 h 14096"/>
              <a:gd name="connsiteX7" fmla="*/ 0 w 10351"/>
              <a:gd name="connsiteY7" fmla="*/ 11345 h 14096"/>
              <a:gd name="connsiteX8" fmla="*/ 10 w 10351"/>
              <a:gd name="connsiteY8" fmla="*/ 1375 h 14096"/>
              <a:gd name="connsiteX0" fmla="*/ 10 w 10344"/>
              <a:gd name="connsiteY0" fmla="*/ 1375 h 15593"/>
              <a:gd name="connsiteX1" fmla="*/ 4404 w 10344"/>
              <a:gd name="connsiteY1" fmla="*/ 1345 h 15593"/>
              <a:gd name="connsiteX2" fmla="*/ 7774 w 10344"/>
              <a:gd name="connsiteY2" fmla="*/ 1060 h 15593"/>
              <a:gd name="connsiteX3" fmla="*/ 9990 w 10344"/>
              <a:gd name="connsiteY3" fmla="*/ 2183 h 15593"/>
              <a:gd name="connsiteX4" fmla="*/ 10000 w 10344"/>
              <a:gd name="connsiteY4" fmla="*/ 4592 h 15593"/>
              <a:gd name="connsiteX5" fmla="*/ 10117 w 10344"/>
              <a:gd name="connsiteY5" fmla="*/ 14936 h 15593"/>
              <a:gd name="connsiteX6" fmla="*/ 2792 w 10344"/>
              <a:gd name="connsiteY6" fmla="*/ 7075 h 15593"/>
              <a:gd name="connsiteX7" fmla="*/ 0 w 10344"/>
              <a:gd name="connsiteY7" fmla="*/ 11345 h 15593"/>
              <a:gd name="connsiteX8" fmla="*/ 10 w 10344"/>
              <a:gd name="connsiteY8" fmla="*/ 1375 h 15593"/>
              <a:gd name="connsiteX0" fmla="*/ 10 w 10643"/>
              <a:gd name="connsiteY0" fmla="*/ 1375 h 14951"/>
              <a:gd name="connsiteX1" fmla="*/ 4404 w 10643"/>
              <a:gd name="connsiteY1" fmla="*/ 1345 h 14951"/>
              <a:gd name="connsiteX2" fmla="*/ 7774 w 10643"/>
              <a:gd name="connsiteY2" fmla="*/ 1060 h 14951"/>
              <a:gd name="connsiteX3" fmla="*/ 9990 w 10643"/>
              <a:gd name="connsiteY3" fmla="*/ 2183 h 14951"/>
              <a:gd name="connsiteX4" fmla="*/ 10187 w 10643"/>
              <a:gd name="connsiteY4" fmla="*/ 4435 h 14951"/>
              <a:gd name="connsiteX5" fmla="*/ 10117 w 10643"/>
              <a:gd name="connsiteY5" fmla="*/ 14936 h 14951"/>
              <a:gd name="connsiteX6" fmla="*/ 2792 w 10643"/>
              <a:gd name="connsiteY6" fmla="*/ 7075 h 14951"/>
              <a:gd name="connsiteX7" fmla="*/ 0 w 10643"/>
              <a:gd name="connsiteY7" fmla="*/ 11345 h 14951"/>
              <a:gd name="connsiteX8" fmla="*/ 10 w 10643"/>
              <a:gd name="connsiteY8" fmla="*/ 1375 h 14951"/>
              <a:gd name="connsiteX0" fmla="*/ 10 w 11891"/>
              <a:gd name="connsiteY0" fmla="*/ 1375 h 16366"/>
              <a:gd name="connsiteX1" fmla="*/ 4404 w 11891"/>
              <a:gd name="connsiteY1" fmla="*/ 1345 h 16366"/>
              <a:gd name="connsiteX2" fmla="*/ 7774 w 11891"/>
              <a:gd name="connsiteY2" fmla="*/ 1060 h 16366"/>
              <a:gd name="connsiteX3" fmla="*/ 9990 w 11891"/>
              <a:gd name="connsiteY3" fmla="*/ 2183 h 16366"/>
              <a:gd name="connsiteX4" fmla="*/ 10187 w 11891"/>
              <a:gd name="connsiteY4" fmla="*/ 4435 h 16366"/>
              <a:gd name="connsiteX5" fmla="*/ 10117 w 11891"/>
              <a:gd name="connsiteY5" fmla="*/ 14936 h 16366"/>
              <a:gd name="connsiteX6" fmla="*/ 2792 w 11891"/>
              <a:gd name="connsiteY6" fmla="*/ 7075 h 16366"/>
              <a:gd name="connsiteX7" fmla="*/ 0 w 11891"/>
              <a:gd name="connsiteY7" fmla="*/ 11345 h 16366"/>
              <a:gd name="connsiteX8" fmla="*/ 10 w 11891"/>
              <a:gd name="connsiteY8" fmla="*/ 1375 h 16366"/>
              <a:gd name="connsiteX0" fmla="*/ 10 w 10649"/>
              <a:gd name="connsiteY0" fmla="*/ 1375 h 14997"/>
              <a:gd name="connsiteX1" fmla="*/ 4404 w 10649"/>
              <a:gd name="connsiteY1" fmla="*/ 1345 h 14997"/>
              <a:gd name="connsiteX2" fmla="*/ 7774 w 10649"/>
              <a:gd name="connsiteY2" fmla="*/ 1060 h 14997"/>
              <a:gd name="connsiteX3" fmla="*/ 9990 w 10649"/>
              <a:gd name="connsiteY3" fmla="*/ 2183 h 14997"/>
              <a:gd name="connsiteX4" fmla="*/ 10187 w 10649"/>
              <a:gd name="connsiteY4" fmla="*/ 4435 h 14997"/>
              <a:gd name="connsiteX5" fmla="*/ 10117 w 10649"/>
              <a:gd name="connsiteY5" fmla="*/ 14936 h 14997"/>
              <a:gd name="connsiteX6" fmla="*/ 2719 w 10649"/>
              <a:gd name="connsiteY6" fmla="*/ 9169 h 14997"/>
              <a:gd name="connsiteX7" fmla="*/ 0 w 10649"/>
              <a:gd name="connsiteY7" fmla="*/ 11345 h 14997"/>
              <a:gd name="connsiteX8" fmla="*/ 10 w 10649"/>
              <a:gd name="connsiteY8" fmla="*/ 1375 h 14997"/>
              <a:gd name="connsiteX0" fmla="*/ 10 w 10649"/>
              <a:gd name="connsiteY0" fmla="*/ 1375 h 14990"/>
              <a:gd name="connsiteX1" fmla="*/ 4404 w 10649"/>
              <a:gd name="connsiteY1" fmla="*/ 1345 h 14990"/>
              <a:gd name="connsiteX2" fmla="*/ 7774 w 10649"/>
              <a:gd name="connsiteY2" fmla="*/ 1060 h 14990"/>
              <a:gd name="connsiteX3" fmla="*/ 9990 w 10649"/>
              <a:gd name="connsiteY3" fmla="*/ 2183 h 14990"/>
              <a:gd name="connsiteX4" fmla="*/ 10187 w 10649"/>
              <a:gd name="connsiteY4" fmla="*/ 4435 h 14990"/>
              <a:gd name="connsiteX5" fmla="*/ 10117 w 10649"/>
              <a:gd name="connsiteY5" fmla="*/ 14936 h 14990"/>
              <a:gd name="connsiteX6" fmla="*/ 2719 w 10649"/>
              <a:gd name="connsiteY6" fmla="*/ 9169 h 14990"/>
              <a:gd name="connsiteX7" fmla="*/ 0 w 10649"/>
              <a:gd name="connsiteY7" fmla="*/ 11345 h 14990"/>
              <a:gd name="connsiteX8" fmla="*/ 10 w 10649"/>
              <a:gd name="connsiteY8" fmla="*/ 1375 h 14990"/>
              <a:gd name="connsiteX0" fmla="*/ 10 w 10649"/>
              <a:gd name="connsiteY0" fmla="*/ 1375 h 14990"/>
              <a:gd name="connsiteX1" fmla="*/ 4404 w 10649"/>
              <a:gd name="connsiteY1" fmla="*/ 1345 h 14990"/>
              <a:gd name="connsiteX2" fmla="*/ 7774 w 10649"/>
              <a:gd name="connsiteY2" fmla="*/ 1060 h 14990"/>
              <a:gd name="connsiteX3" fmla="*/ 9990 w 10649"/>
              <a:gd name="connsiteY3" fmla="*/ 2183 h 14990"/>
              <a:gd name="connsiteX4" fmla="*/ 10187 w 10649"/>
              <a:gd name="connsiteY4" fmla="*/ 4435 h 14990"/>
              <a:gd name="connsiteX5" fmla="*/ 10117 w 10649"/>
              <a:gd name="connsiteY5" fmla="*/ 14936 h 14990"/>
              <a:gd name="connsiteX6" fmla="*/ 2719 w 10649"/>
              <a:gd name="connsiteY6" fmla="*/ 9169 h 14990"/>
              <a:gd name="connsiteX7" fmla="*/ 0 w 10649"/>
              <a:gd name="connsiteY7" fmla="*/ 11345 h 14990"/>
              <a:gd name="connsiteX8" fmla="*/ 10 w 10649"/>
              <a:gd name="connsiteY8" fmla="*/ 1375 h 14990"/>
              <a:gd name="connsiteX0" fmla="*/ 10 w 10649"/>
              <a:gd name="connsiteY0" fmla="*/ 1375 h 14976"/>
              <a:gd name="connsiteX1" fmla="*/ 4404 w 10649"/>
              <a:gd name="connsiteY1" fmla="*/ 1345 h 14976"/>
              <a:gd name="connsiteX2" fmla="*/ 7774 w 10649"/>
              <a:gd name="connsiteY2" fmla="*/ 1060 h 14976"/>
              <a:gd name="connsiteX3" fmla="*/ 9990 w 10649"/>
              <a:gd name="connsiteY3" fmla="*/ 2183 h 14976"/>
              <a:gd name="connsiteX4" fmla="*/ 10187 w 10649"/>
              <a:gd name="connsiteY4" fmla="*/ 4435 h 14976"/>
              <a:gd name="connsiteX5" fmla="*/ 10117 w 10649"/>
              <a:gd name="connsiteY5" fmla="*/ 14936 h 14976"/>
              <a:gd name="connsiteX6" fmla="*/ 2719 w 10649"/>
              <a:gd name="connsiteY6" fmla="*/ 8583 h 14976"/>
              <a:gd name="connsiteX7" fmla="*/ 0 w 10649"/>
              <a:gd name="connsiteY7" fmla="*/ 11345 h 14976"/>
              <a:gd name="connsiteX8" fmla="*/ 10 w 10649"/>
              <a:gd name="connsiteY8" fmla="*/ 1375 h 14976"/>
              <a:gd name="connsiteX0" fmla="*/ 10 w 10718"/>
              <a:gd name="connsiteY0" fmla="*/ 1375 h 14939"/>
              <a:gd name="connsiteX1" fmla="*/ 4404 w 10718"/>
              <a:gd name="connsiteY1" fmla="*/ 1345 h 14939"/>
              <a:gd name="connsiteX2" fmla="*/ 7774 w 10718"/>
              <a:gd name="connsiteY2" fmla="*/ 1060 h 14939"/>
              <a:gd name="connsiteX3" fmla="*/ 9990 w 10718"/>
              <a:gd name="connsiteY3" fmla="*/ 2183 h 14939"/>
              <a:gd name="connsiteX4" fmla="*/ 10187 w 10718"/>
              <a:gd name="connsiteY4" fmla="*/ 4435 h 14939"/>
              <a:gd name="connsiteX5" fmla="*/ 10117 w 10718"/>
              <a:gd name="connsiteY5" fmla="*/ 14936 h 14939"/>
              <a:gd name="connsiteX6" fmla="*/ 2719 w 10718"/>
              <a:gd name="connsiteY6" fmla="*/ 8583 h 14939"/>
              <a:gd name="connsiteX7" fmla="*/ 0 w 10718"/>
              <a:gd name="connsiteY7" fmla="*/ 11345 h 14939"/>
              <a:gd name="connsiteX8" fmla="*/ 10 w 10718"/>
              <a:gd name="connsiteY8" fmla="*/ 1375 h 14939"/>
              <a:gd name="connsiteX0" fmla="*/ 10 w 10671"/>
              <a:gd name="connsiteY0" fmla="*/ 1375 h 13448"/>
              <a:gd name="connsiteX1" fmla="*/ 4404 w 10671"/>
              <a:gd name="connsiteY1" fmla="*/ 1345 h 13448"/>
              <a:gd name="connsiteX2" fmla="*/ 7774 w 10671"/>
              <a:gd name="connsiteY2" fmla="*/ 1060 h 13448"/>
              <a:gd name="connsiteX3" fmla="*/ 9990 w 10671"/>
              <a:gd name="connsiteY3" fmla="*/ 2183 h 13448"/>
              <a:gd name="connsiteX4" fmla="*/ 10187 w 10671"/>
              <a:gd name="connsiteY4" fmla="*/ 4435 h 13448"/>
              <a:gd name="connsiteX5" fmla="*/ 10053 w 10671"/>
              <a:gd name="connsiteY5" fmla="*/ 13445 h 13448"/>
              <a:gd name="connsiteX6" fmla="*/ 2719 w 10671"/>
              <a:gd name="connsiteY6" fmla="*/ 8583 h 13448"/>
              <a:gd name="connsiteX7" fmla="*/ 0 w 10671"/>
              <a:gd name="connsiteY7" fmla="*/ 11345 h 13448"/>
              <a:gd name="connsiteX8" fmla="*/ 10 w 10671"/>
              <a:gd name="connsiteY8" fmla="*/ 1375 h 13448"/>
              <a:gd name="connsiteX0" fmla="*/ 10 w 10803"/>
              <a:gd name="connsiteY0" fmla="*/ 1375 h 13887"/>
              <a:gd name="connsiteX1" fmla="*/ 4404 w 10803"/>
              <a:gd name="connsiteY1" fmla="*/ 1345 h 13887"/>
              <a:gd name="connsiteX2" fmla="*/ 7774 w 10803"/>
              <a:gd name="connsiteY2" fmla="*/ 1060 h 13887"/>
              <a:gd name="connsiteX3" fmla="*/ 9990 w 10803"/>
              <a:gd name="connsiteY3" fmla="*/ 2183 h 13887"/>
              <a:gd name="connsiteX4" fmla="*/ 10187 w 10803"/>
              <a:gd name="connsiteY4" fmla="*/ 4435 h 13887"/>
              <a:gd name="connsiteX5" fmla="*/ 10053 w 10803"/>
              <a:gd name="connsiteY5" fmla="*/ 13445 h 13887"/>
              <a:gd name="connsiteX6" fmla="*/ 0 w 10803"/>
              <a:gd name="connsiteY6" fmla="*/ 11345 h 13887"/>
              <a:gd name="connsiteX7" fmla="*/ 10 w 10803"/>
              <a:gd name="connsiteY7" fmla="*/ 1375 h 13887"/>
              <a:gd name="connsiteX0" fmla="*/ 10 w 10803"/>
              <a:gd name="connsiteY0" fmla="*/ 1375 h 13538"/>
              <a:gd name="connsiteX1" fmla="*/ 4404 w 10803"/>
              <a:gd name="connsiteY1" fmla="*/ 1345 h 13538"/>
              <a:gd name="connsiteX2" fmla="*/ 7774 w 10803"/>
              <a:gd name="connsiteY2" fmla="*/ 1060 h 13538"/>
              <a:gd name="connsiteX3" fmla="*/ 9990 w 10803"/>
              <a:gd name="connsiteY3" fmla="*/ 2183 h 13538"/>
              <a:gd name="connsiteX4" fmla="*/ 10187 w 10803"/>
              <a:gd name="connsiteY4" fmla="*/ 4435 h 13538"/>
              <a:gd name="connsiteX5" fmla="*/ 10053 w 10803"/>
              <a:gd name="connsiteY5" fmla="*/ 13445 h 13538"/>
              <a:gd name="connsiteX6" fmla="*/ 0 w 10803"/>
              <a:gd name="connsiteY6" fmla="*/ 11345 h 13538"/>
              <a:gd name="connsiteX7" fmla="*/ 10 w 10803"/>
              <a:gd name="connsiteY7" fmla="*/ 1375 h 13538"/>
              <a:gd name="connsiteX0" fmla="*/ 10 w 10933"/>
              <a:gd name="connsiteY0" fmla="*/ 1375 h 13458"/>
              <a:gd name="connsiteX1" fmla="*/ 4404 w 10933"/>
              <a:gd name="connsiteY1" fmla="*/ 1345 h 13458"/>
              <a:gd name="connsiteX2" fmla="*/ 7774 w 10933"/>
              <a:gd name="connsiteY2" fmla="*/ 1060 h 13458"/>
              <a:gd name="connsiteX3" fmla="*/ 9990 w 10933"/>
              <a:gd name="connsiteY3" fmla="*/ 2183 h 13458"/>
              <a:gd name="connsiteX4" fmla="*/ 10187 w 10933"/>
              <a:gd name="connsiteY4" fmla="*/ 4435 h 13458"/>
              <a:gd name="connsiteX5" fmla="*/ 10053 w 10933"/>
              <a:gd name="connsiteY5" fmla="*/ 13445 h 13458"/>
              <a:gd name="connsiteX6" fmla="*/ 0 w 10933"/>
              <a:gd name="connsiteY6" fmla="*/ 11345 h 13458"/>
              <a:gd name="connsiteX7" fmla="*/ 10 w 10933"/>
              <a:gd name="connsiteY7" fmla="*/ 1375 h 13458"/>
              <a:gd name="connsiteX0" fmla="*/ 10 w 10926"/>
              <a:gd name="connsiteY0" fmla="*/ 1375 h 12023"/>
              <a:gd name="connsiteX1" fmla="*/ 4404 w 10926"/>
              <a:gd name="connsiteY1" fmla="*/ 1345 h 12023"/>
              <a:gd name="connsiteX2" fmla="*/ 7774 w 10926"/>
              <a:gd name="connsiteY2" fmla="*/ 1060 h 12023"/>
              <a:gd name="connsiteX3" fmla="*/ 9990 w 10926"/>
              <a:gd name="connsiteY3" fmla="*/ 2183 h 12023"/>
              <a:gd name="connsiteX4" fmla="*/ 10187 w 10926"/>
              <a:gd name="connsiteY4" fmla="*/ 4435 h 12023"/>
              <a:gd name="connsiteX5" fmla="*/ 10044 w 10926"/>
              <a:gd name="connsiteY5" fmla="*/ 12008 h 12023"/>
              <a:gd name="connsiteX6" fmla="*/ 0 w 10926"/>
              <a:gd name="connsiteY6" fmla="*/ 11345 h 12023"/>
              <a:gd name="connsiteX7" fmla="*/ 10 w 10926"/>
              <a:gd name="connsiteY7" fmla="*/ 1375 h 12023"/>
              <a:gd name="connsiteX0" fmla="*/ 10 w 10926"/>
              <a:gd name="connsiteY0" fmla="*/ 30 h 10678"/>
              <a:gd name="connsiteX1" fmla="*/ 4404 w 10926"/>
              <a:gd name="connsiteY1" fmla="*/ 0 h 10678"/>
              <a:gd name="connsiteX2" fmla="*/ 9990 w 10926"/>
              <a:gd name="connsiteY2" fmla="*/ 838 h 10678"/>
              <a:gd name="connsiteX3" fmla="*/ 10187 w 10926"/>
              <a:gd name="connsiteY3" fmla="*/ 3090 h 10678"/>
              <a:gd name="connsiteX4" fmla="*/ 10044 w 10926"/>
              <a:gd name="connsiteY4" fmla="*/ 10663 h 10678"/>
              <a:gd name="connsiteX5" fmla="*/ 0 w 10926"/>
              <a:gd name="connsiteY5" fmla="*/ 10000 h 10678"/>
              <a:gd name="connsiteX6" fmla="*/ 10 w 10926"/>
              <a:gd name="connsiteY6" fmla="*/ 30 h 10678"/>
              <a:gd name="connsiteX0" fmla="*/ 10 w 10926"/>
              <a:gd name="connsiteY0" fmla="*/ 160 h 10808"/>
              <a:gd name="connsiteX1" fmla="*/ 4404 w 10926"/>
              <a:gd name="connsiteY1" fmla="*/ 130 h 10808"/>
              <a:gd name="connsiteX2" fmla="*/ 9981 w 10926"/>
              <a:gd name="connsiteY2" fmla="*/ 223 h 10808"/>
              <a:gd name="connsiteX3" fmla="*/ 10187 w 10926"/>
              <a:gd name="connsiteY3" fmla="*/ 3220 h 10808"/>
              <a:gd name="connsiteX4" fmla="*/ 10044 w 10926"/>
              <a:gd name="connsiteY4" fmla="*/ 10793 h 10808"/>
              <a:gd name="connsiteX5" fmla="*/ 0 w 10926"/>
              <a:gd name="connsiteY5" fmla="*/ 10130 h 10808"/>
              <a:gd name="connsiteX6" fmla="*/ 10 w 10926"/>
              <a:gd name="connsiteY6" fmla="*/ 160 h 10808"/>
              <a:gd name="connsiteX0" fmla="*/ 10 w 10926"/>
              <a:gd name="connsiteY0" fmla="*/ 30 h 10678"/>
              <a:gd name="connsiteX1" fmla="*/ 4404 w 10926"/>
              <a:gd name="connsiteY1" fmla="*/ 0 h 10678"/>
              <a:gd name="connsiteX2" fmla="*/ 9981 w 10926"/>
              <a:gd name="connsiteY2" fmla="*/ 93 h 10678"/>
              <a:gd name="connsiteX3" fmla="*/ 10187 w 10926"/>
              <a:gd name="connsiteY3" fmla="*/ 3090 h 10678"/>
              <a:gd name="connsiteX4" fmla="*/ 10044 w 10926"/>
              <a:gd name="connsiteY4" fmla="*/ 10663 h 10678"/>
              <a:gd name="connsiteX5" fmla="*/ 0 w 10926"/>
              <a:gd name="connsiteY5" fmla="*/ 10000 h 10678"/>
              <a:gd name="connsiteX6" fmla="*/ 10 w 10926"/>
              <a:gd name="connsiteY6" fmla="*/ 30 h 10678"/>
              <a:gd name="connsiteX0" fmla="*/ 10 w 11013"/>
              <a:gd name="connsiteY0" fmla="*/ 30 h 10678"/>
              <a:gd name="connsiteX1" fmla="*/ 4404 w 11013"/>
              <a:gd name="connsiteY1" fmla="*/ 0 h 10678"/>
              <a:gd name="connsiteX2" fmla="*/ 9981 w 11013"/>
              <a:gd name="connsiteY2" fmla="*/ 93 h 10678"/>
              <a:gd name="connsiteX3" fmla="*/ 10044 w 11013"/>
              <a:gd name="connsiteY3" fmla="*/ 10663 h 10678"/>
              <a:gd name="connsiteX4" fmla="*/ 0 w 11013"/>
              <a:gd name="connsiteY4" fmla="*/ 10000 h 10678"/>
              <a:gd name="connsiteX5" fmla="*/ 10 w 11013"/>
              <a:gd name="connsiteY5" fmla="*/ 30 h 10678"/>
              <a:gd name="connsiteX0" fmla="*/ 10 w 11013"/>
              <a:gd name="connsiteY0" fmla="*/ 749 h 11397"/>
              <a:gd name="connsiteX1" fmla="*/ 4404 w 11013"/>
              <a:gd name="connsiteY1" fmla="*/ 719 h 11397"/>
              <a:gd name="connsiteX2" fmla="*/ 9981 w 11013"/>
              <a:gd name="connsiteY2" fmla="*/ 812 h 11397"/>
              <a:gd name="connsiteX3" fmla="*/ 10044 w 11013"/>
              <a:gd name="connsiteY3" fmla="*/ 11382 h 11397"/>
              <a:gd name="connsiteX4" fmla="*/ 0 w 11013"/>
              <a:gd name="connsiteY4" fmla="*/ 10719 h 11397"/>
              <a:gd name="connsiteX5" fmla="*/ 10 w 11013"/>
              <a:gd name="connsiteY5" fmla="*/ 749 h 11397"/>
              <a:gd name="connsiteX0" fmla="*/ 10 w 11013"/>
              <a:gd name="connsiteY0" fmla="*/ 30 h 10678"/>
              <a:gd name="connsiteX1" fmla="*/ 4404 w 11013"/>
              <a:gd name="connsiteY1" fmla="*/ 0 h 10678"/>
              <a:gd name="connsiteX2" fmla="*/ 9981 w 11013"/>
              <a:gd name="connsiteY2" fmla="*/ 93 h 10678"/>
              <a:gd name="connsiteX3" fmla="*/ 10044 w 11013"/>
              <a:gd name="connsiteY3" fmla="*/ 10663 h 10678"/>
              <a:gd name="connsiteX4" fmla="*/ 0 w 11013"/>
              <a:gd name="connsiteY4" fmla="*/ 10000 h 10678"/>
              <a:gd name="connsiteX5" fmla="*/ 10 w 11013"/>
              <a:gd name="connsiteY5" fmla="*/ 30 h 10678"/>
              <a:gd name="connsiteX0" fmla="*/ 10 w 10974"/>
              <a:gd name="connsiteY0" fmla="*/ 30 h 10731"/>
              <a:gd name="connsiteX1" fmla="*/ 4404 w 10974"/>
              <a:gd name="connsiteY1" fmla="*/ 0 h 10731"/>
              <a:gd name="connsiteX2" fmla="*/ 9981 w 10974"/>
              <a:gd name="connsiteY2" fmla="*/ 93 h 10731"/>
              <a:gd name="connsiteX3" fmla="*/ 9980 w 10974"/>
              <a:gd name="connsiteY3" fmla="*/ 10716 h 10731"/>
              <a:gd name="connsiteX4" fmla="*/ 0 w 10974"/>
              <a:gd name="connsiteY4" fmla="*/ 10000 h 10731"/>
              <a:gd name="connsiteX5" fmla="*/ 10 w 10974"/>
              <a:gd name="connsiteY5" fmla="*/ 30 h 10731"/>
              <a:gd name="connsiteX0" fmla="*/ 10 w 10397"/>
              <a:gd name="connsiteY0" fmla="*/ 30 h 10731"/>
              <a:gd name="connsiteX1" fmla="*/ 4404 w 10397"/>
              <a:gd name="connsiteY1" fmla="*/ 0 h 10731"/>
              <a:gd name="connsiteX2" fmla="*/ 9981 w 10397"/>
              <a:gd name="connsiteY2" fmla="*/ 93 h 10731"/>
              <a:gd name="connsiteX3" fmla="*/ 9980 w 10397"/>
              <a:gd name="connsiteY3" fmla="*/ 10716 h 10731"/>
              <a:gd name="connsiteX4" fmla="*/ 0 w 10397"/>
              <a:gd name="connsiteY4" fmla="*/ 10000 h 10731"/>
              <a:gd name="connsiteX5" fmla="*/ 10 w 10397"/>
              <a:gd name="connsiteY5" fmla="*/ 30 h 10731"/>
              <a:gd name="connsiteX0" fmla="*/ 10 w 9986"/>
              <a:gd name="connsiteY0" fmla="*/ 30 h 10731"/>
              <a:gd name="connsiteX1" fmla="*/ 4404 w 9986"/>
              <a:gd name="connsiteY1" fmla="*/ 0 h 10731"/>
              <a:gd name="connsiteX2" fmla="*/ 9981 w 9986"/>
              <a:gd name="connsiteY2" fmla="*/ 93 h 10731"/>
              <a:gd name="connsiteX3" fmla="*/ 9980 w 9986"/>
              <a:gd name="connsiteY3" fmla="*/ 10716 h 10731"/>
              <a:gd name="connsiteX4" fmla="*/ 0 w 9986"/>
              <a:gd name="connsiteY4" fmla="*/ 10000 h 10731"/>
              <a:gd name="connsiteX5" fmla="*/ 10 w 9986"/>
              <a:gd name="connsiteY5" fmla="*/ 30 h 10731"/>
              <a:gd name="connsiteX0" fmla="*/ 10 w 10012"/>
              <a:gd name="connsiteY0" fmla="*/ 28 h 10000"/>
              <a:gd name="connsiteX1" fmla="*/ 4410 w 10012"/>
              <a:gd name="connsiteY1" fmla="*/ 0 h 10000"/>
              <a:gd name="connsiteX2" fmla="*/ 9995 w 10012"/>
              <a:gd name="connsiteY2" fmla="*/ 87 h 10000"/>
              <a:gd name="connsiteX3" fmla="*/ 10012 w 10012"/>
              <a:gd name="connsiteY3" fmla="*/ 9986 h 10000"/>
              <a:gd name="connsiteX4" fmla="*/ 0 w 10012"/>
              <a:gd name="connsiteY4" fmla="*/ 9319 h 10000"/>
              <a:gd name="connsiteX5" fmla="*/ 10 w 10012"/>
              <a:gd name="connsiteY5" fmla="*/ 28 h 10000"/>
              <a:gd name="connsiteX0" fmla="*/ 10 w 10027"/>
              <a:gd name="connsiteY0" fmla="*/ 28 h 10000"/>
              <a:gd name="connsiteX1" fmla="*/ 4410 w 10027"/>
              <a:gd name="connsiteY1" fmla="*/ 0 h 10000"/>
              <a:gd name="connsiteX2" fmla="*/ 10023 w 10027"/>
              <a:gd name="connsiteY2" fmla="*/ 87 h 10000"/>
              <a:gd name="connsiteX3" fmla="*/ 10012 w 10027"/>
              <a:gd name="connsiteY3" fmla="*/ 9986 h 10000"/>
              <a:gd name="connsiteX4" fmla="*/ 0 w 10027"/>
              <a:gd name="connsiteY4" fmla="*/ 9319 h 10000"/>
              <a:gd name="connsiteX5" fmla="*/ 10 w 10027"/>
              <a:gd name="connsiteY5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7" h="10000">
                <a:moveTo>
                  <a:pt x="10" y="28"/>
                </a:moveTo>
                <a:lnTo>
                  <a:pt x="4410" y="0"/>
                </a:lnTo>
                <a:cubicBezTo>
                  <a:pt x="6075" y="9"/>
                  <a:pt x="7230" y="43"/>
                  <a:pt x="10023" y="87"/>
                </a:cubicBezTo>
                <a:cubicBezTo>
                  <a:pt x="10038" y="12954"/>
                  <a:pt x="10009" y="63"/>
                  <a:pt x="10012" y="9986"/>
                </a:cubicBezTo>
                <a:cubicBezTo>
                  <a:pt x="8018" y="10365"/>
                  <a:pt x="2539" y="3008"/>
                  <a:pt x="0" y="9319"/>
                </a:cubicBezTo>
                <a:cubicBezTo>
                  <a:pt x="3" y="6222"/>
                  <a:pt x="7" y="3125"/>
                  <a:pt x="10" y="28"/>
                </a:cubicBezTo>
                <a:close/>
              </a:path>
            </a:pathLst>
          </a:custGeom>
          <a:gradFill>
            <a:gsLst>
              <a:gs pos="0">
                <a:srgbClr val="062E59"/>
              </a:gs>
              <a:gs pos="100000">
                <a:srgbClr val="314F8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-228602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5FB16A-2079-4155-A677-508478DBEEAB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2272E9-EEB3-4009-8860-A7F095565FF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213600" y="6203306"/>
            <a:ext cx="4775200" cy="607017"/>
          </a:xfrm>
          <a:prstGeom prst="rect">
            <a:avLst/>
          </a:prstGeom>
          <a:blipFill dpi="0" rotWithShape="1">
            <a:blip r:embed="rId14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rgbClr val="E9E9E9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hart" Target="../charts/chart2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chart" Target="../charts/chart4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comments" Target="../comments/comment2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rweb.org/NationalSurvey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AIR National Survey of Institutional Research Offices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626468"/>
            <a:ext cx="10964333" cy="2983651"/>
          </a:xfrm>
        </p:spPr>
        <p:txBody>
          <a:bodyPr/>
          <a:lstStyle/>
          <a:p>
            <a:r>
              <a:rPr lang="en-US" dirty="0"/>
              <a:t>Darlena Jones, Ph.D., Director of Assessment &amp; Research</a:t>
            </a:r>
          </a:p>
          <a:p>
            <a:r>
              <a:rPr lang="en-US" dirty="0"/>
              <a:t>The Association for Institutional Research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1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Areas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850397"/>
              </p:ext>
            </p:extLst>
          </p:nvPr>
        </p:nvGraphicFramePr>
        <p:xfrm>
          <a:off x="609600" y="1803505"/>
          <a:ext cx="10972800" cy="369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90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16FD1-4419-47FD-8C27-8256B50EE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B216FD1-4419-47FD-8C27-8256B50EE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65E370-E348-4E0D-A53D-19CD12BC5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265E370-E348-4E0D-A53D-19CD12BC5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2B538-3B44-40D7-A20A-E8245236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DD2B538-3B44-40D7-A20A-E8245236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521C58-D0C4-4879-A013-790DBF031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1521C58-D0C4-4879-A013-790DBF031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7CF18B-A9D1-4B09-81D3-E15D598F0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F7CF18B-A9D1-4B09-81D3-E15D598F0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BDBA3-0067-423E-9208-EAFB3A80D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1BBDBA3-0067-423E-9208-EAFB3A80D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B86054-6DDE-47FD-A879-6B596587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4B86054-6DDE-47FD-A879-6B5965870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656C1-466A-4ECC-B15D-67F4C98B7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C70656C1-466A-4ECC-B15D-67F4C98B7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Rates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447910"/>
              </p:ext>
            </p:extLst>
          </p:nvPr>
        </p:nvGraphicFramePr>
        <p:xfrm>
          <a:off x="4781844" y="1628424"/>
          <a:ext cx="7280029" cy="331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17727708"/>
              </p:ext>
            </p:extLst>
          </p:nvPr>
        </p:nvGraphicFramePr>
        <p:xfrm>
          <a:off x="314570" y="1518139"/>
          <a:ext cx="4650154" cy="47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01508" y="5133383"/>
            <a:ext cx="518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</a:rPr>
              <a:t>And, now we know that 87% of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</a:rPr>
              <a:t>U.S. NFP institutions have an IR Office</a:t>
            </a:r>
            <a:r>
              <a:rPr lang="en-US" sz="2000" i="1" dirty="0">
                <a:solidFill>
                  <a:srgbClr val="FF0000"/>
                </a:solidFill>
              </a:rPr>
              <a:t>!</a:t>
            </a:r>
            <a:endParaRPr lang="en-US" sz="2000" i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4171AD-4152-4A77-8A04-964335497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64171AD-4152-4A77-8A04-964335497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A5E28-5D0A-4FCD-ACBF-7266FF23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109A5E28-5D0A-4FCD-ACBF-7266FF234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3CFFE9-28DA-4E08-9E95-9E491A02D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433CFFE9-28DA-4E08-9E95-9E491A02D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EEE1CE-A063-4CB8-B040-1D6CA43B5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10EEE1CE-A063-4CB8-B040-1D6CA43B5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1FA973-95D2-48C2-B861-00B5833B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051FA973-95D2-48C2-B861-00B5833BF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532A64-713C-433D-BAE3-01A3FDC78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63532A64-713C-433D-BAE3-01A3FDC78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E14B97-7C4B-4E0B-80A4-D3DBF4C84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38E14B97-7C4B-4E0B-80A4-D3DBF4C84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Sub>
          <a:bldDgm bld="one"/>
        </p:bldSub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2625" y="2743200"/>
            <a:ext cx="10960078" cy="1828800"/>
          </a:xfrm>
        </p:spPr>
        <p:txBody>
          <a:bodyPr/>
          <a:lstStyle/>
          <a:p>
            <a:r>
              <a:rPr lang="en-US" dirty="0"/>
              <a:t>The Structures and Work</a:t>
            </a:r>
            <a:br>
              <a:rPr lang="en-US" dirty="0"/>
            </a:br>
            <a:r>
              <a:rPr lang="en-US" dirty="0"/>
              <a:t>of the IR Office</a:t>
            </a:r>
          </a:p>
        </p:txBody>
      </p:sp>
    </p:spTree>
    <p:extLst>
      <p:ext uri="{BB962C8B-B14F-4D97-AF65-F5344CB8AC3E}">
        <p14:creationId xmlns:p14="http://schemas.microsoft.com/office/powerpoint/2010/main" val="37082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the Director of 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650" y="6550223"/>
            <a:ext cx="6768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*Includes information from AIR member-provided demographic information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6102862"/>
              </p:ext>
            </p:extLst>
          </p:nvPr>
        </p:nvGraphicFramePr>
        <p:xfrm>
          <a:off x="838200" y="1022976"/>
          <a:ext cx="10515600" cy="527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254716"/>
              </p:ext>
            </p:extLst>
          </p:nvPr>
        </p:nvGraphicFramePr>
        <p:xfrm>
          <a:off x="9505950" y="156956"/>
          <a:ext cx="2514600" cy="111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486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7F88B0-649D-4037-90A9-C15737CF5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B7F88B0-649D-4037-90A9-C15737CF5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C0452B-4371-439D-A568-97BEE21B6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5C0452B-4371-439D-A568-97BEE21B6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A8E97A-8704-4E35-B02B-5D1E42243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3A8E97A-8704-4E35-B02B-5D1E42243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0C27F2-D06B-485A-95D9-C7CC6F887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BD0C27F2-D06B-485A-95D9-C7CC6F887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CE9ED5-375B-4FF9-A807-534B1A81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5CE9ED5-375B-4FF9-A807-534B1A81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882744-5AB1-4B1D-B892-92FACE9E4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EA882744-5AB1-4B1D-B892-92FACE9E4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6A6338-F906-48F7-AAAD-79E68940F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B6A6338-F906-48F7-AAAD-79E68940F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986D48-DFB1-4F38-B3EB-6309C81ED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1F986D48-DFB1-4F38-B3EB-6309C81ED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095553"/>
              </p:ext>
            </p:extLst>
          </p:nvPr>
        </p:nvGraphicFramePr>
        <p:xfrm>
          <a:off x="9505950" y="156956"/>
          <a:ext cx="2514600" cy="111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5C35ECFD-C84B-4861-BB05-E8C009510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433682"/>
              </p:ext>
            </p:extLst>
          </p:nvPr>
        </p:nvGraphicFramePr>
        <p:xfrm>
          <a:off x="633464" y="1793404"/>
          <a:ext cx="10925073" cy="370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45672" y="5593279"/>
            <a:ext cx="729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Other divisions include Business, Institutional Effectiveness, and IT.</a:t>
            </a:r>
          </a:p>
        </p:txBody>
      </p:sp>
    </p:spTree>
    <p:extLst>
      <p:ext uri="{BB962C8B-B14F-4D97-AF65-F5344CB8AC3E}">
        <p14:creationId xmlns:p14="http://schemas.microsoft.com/office/powerpoint/2010/main" val="20585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39129"/>
              </p:ext>
            </p:extLst>
          </p:nvPr>
        </p:nvGraphicFramePr>
        <p:xfrm>
          <a:off x="609600" y="1600542"/>
          <a:ext cx="10972800" cy="427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- Staffing</a:t>
            </a:r>
          </a:p>
        </p:txBody>
      </p:sp>
      <p:graphicFrame>
        <p:nvGraphicFramePr>
          <p:cNvPr id="1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090587"/>
              </p:ext>
            </p:extLst>
          </p:nvPr>
        </p:nvGraphicFramePr>
        <p:xfrm>
          <a:off x="9505950" y="156956"/>
          <a:ext cx="2514600" cy="111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55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- Budget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03531"/>
              </p:ext>
            </p:extLst>
          </p:nvPr>
        </p:nvGraphicFramePr>
        <p:xfrm>
          <a:off x="9505950" y="156956"/>
          <a:ext cx="2514600" cy="111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D0C57CA-76F3-41BE-BDE7-929B76C11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93752"/>
              </p:ext>
            </p:extLst>
          </p:nvPr>
        </p:nvGraphicFramePr>
        <p:xfrm>
          <a:off x="1420761" y="1662142"/>
          <a:ext cx="5623068" cy="406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0315" y="5804965"/>
            <a:ext cx="586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*NOTE:  A truncated or trimmed mean is shown (excluded the top and bottom 20% within each sector to avoid extreme outliers.)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7783" y="3369091"/>
            <a:ext cx="37059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average, 17% of budget is spent on professional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5203" y="2476654"/>
            <a:ext cx="370332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amount is correlated with staff size and enrollment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5203" y="4302159"/>
            <a:ext cx="3705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16% of respondents expect a budget increase next year</a:t>
            </a:r>
          </a:p>
        </p:txBody>
      </p:sp>
    </p:spTree>
    <p:extLst>
      <p:ext uri="{BB962C8B-B14F-4D97-AF65-F5344CB8AC3E}">
        <p14:creationId xmlns:p14="http://schemas.microsoft.com/office/powerpoint/2010/main" val="35392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El"/>
        </p:bldSub>
      </p:bldGraphic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– Data Access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072780"/>
              </p:ext>
            </p:extLst>
          </p:nvPr>
        </p:nvGraphicFramePr>
        <p:xfrm>
          <a:off x="1507895" y="1382400"/>
          <a:ext cx="78105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233382" y="3046640"/>
            <a:ext cx="2480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IR Offices have access (unrestricted or partial) to these 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103" y="4001775"/>
            <a:ext cx="1443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IR Offices do not have access to these data</a:t>
            </a:r>
          </a:p>
        </p:txBody>
      </p:sp>
      <p:graphicFrame>
        <p:nvGraphicFramePr>
          <p:cNvPr id="3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612723"/>
              </p:ext>
            </p:extLst>
          </p:nvPr>
        </p:nvGraphicFramePr>
        <p:xfrm>
          <a:off x="9505950" y="156956"/>
          <a:ext cx="2514600" cy="111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22176" y="4001775"/>
            <a:ext cx="11747648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3877637"/>
            <a:ext cx="12192000" cy="228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– Primary or Shared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45732073"/>
              </p:ext>
            </p:extLst>
          </p:nvPr>
        </p:nvGraphicFramePr>
        <p:xfrm>
          <a:off x="400049" y="1558212"/>
          <a:ext cx="11486407" cy="468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3138"/>
              </p:ext>
            </p:extLst>
          </p:nvPr>
        </p:nvGraphicFramePr>
        <p:xfrm>
          <a:off x="9505950" y="156956"/>
          <a:ext cx="2514600" cy="111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285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D5E2041-0AB9-4E77-A179-18A075E8E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3D5E2041-0AB9-4E77-A179-18A075E8E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E709106-48C2-409C-920B-6765B0743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9E709106-48C2-409C-920B-6765B0743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F695910-6538-46CC-B8CC-368689D01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CF695910-6538-46CC-B8CC-368689D01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224BCB8-6920-4EFF-B7C6-4CC859BC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1224BCB8-6920-4EFF-B7C6-4CC859BC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94C1823-B299-4AA0-B223-C8EDC9A49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F94C1823-B299-4AA0-B223-C8EDC9A49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1AC86E4-1C56-4811-A17E-FBCB1BEB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D1AC86E4-1C56-4811-A17E-FBCB1BEBC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of IR Information/Knowledge</a:t>
            </a:r>
          </a:p>
        </p:txBody>
      </p:sp>
      <p:graphicFrame>
        <p:nvGraphicFramePr>
          <p:cNvPr id="2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959067"/>
              </p:ext>
            </p:extLst>
          </p:nvPr>
        </p:nvGraphicFramePr>
        <p:xfrm>
          <a:off x="9505950" y="156956"/>
          <a:ext cx="2514600" cy="111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900698"/>
              </p:ext>
            </p:extLst>
          </p:nvPr>
        </p:nvGraphicFramePr>
        <p:xfrm>
          <a:off x="609600" y="1446245"/>
          <a:ext cx="10972800" cy="517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986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237435-83EA-4B12-BF42-02671956B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9237435-83EA-4B12-BF42-02671956B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6EB03E-8E16-438F-9C97-42659A19F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B6EB03E-8E16-438F-9C97-42659A19F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7EEEF0-E7D1-48F0-8BFA-08FF19211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87EEEF0-E7D1-48F0-8BFA-08FF19211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5E041-CD30-45AC-8987-2FD525AD4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9145E041-CD30-45AC-8987-2FD525AD4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73C7DA-A20E-47BE-8580-44DC759A0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A673C7DA-A20E-47BE-8580-44DC759A0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1C4301-EABD-4BD3-B454-2A18BA4C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C1C4301-EABD-4BD3-B454-2A18BA4C7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DD34E1-D45F-46EA-8A4F-BC80CA7F0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CDD34E1-D45F-46EA-8A4F-BC80CA7F0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1A81CC-587A-4670-933C-5C3B1CD3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B51A81CC-587A-4670-933C-5C3B1CD31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Association for Institutional Research (AIR)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0576509"/>
              </p:ext>
            </p:extLst>
          </p:nvPr>
        </p:nvGraphicFramePr>
        <p:xfrm>
          <a:off x="3477125" y="990600"/>
          <a:ext cx="8542421" cy="56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306" y="1455822"/>
            <a:ext cx="298115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4,700 members from 40+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89% of members are from postsecondary institutions in a wide range of sectors and enrollments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35% of members are Directors of IR and another 35% are IR professional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Data from the 2015-2016 membership year</a:t>
            </a:r>
          </a:p>
        </p:txBody>
      </p:sp>
    </p:spTree>
    <p:extLst>
      <p:ext uri="{BB962C8B-B14F-4D97-AF65-F5344CB8AC3E}">
        <p14:creationId xmlns:p14="http://schemas.microsoft.com/office/powerpoint/2010/main" val="32597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87B792-FA6D-43C9-9B1A-6974031E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F87B792-FA6D-43C9-9B1A-6974031E1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A00A79-3276-4B97-A6D5-646DDC6AC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2A00A79-3276-4B97-A6D5-646DDC6AC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1C97E3-60E6-439F-87DF-24CD14B0E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D1C97E3-60E6-439F-87DF-24CD14B0E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72179D-528A-44F2-83F3-E1C1B378D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F72179D-528A-44F2-83F3-E1C1B378D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F5FC02-2A31-4CB5-8D0D-87E0BDADE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4F5FC02-2A31-4CB5-8D0D-87E0BDADE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0FDA1-F641-4112-8958-D6E72CD0B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D1C0FDA1-F641-4112-8958-D6E72CD0B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45BA0B-FF30-4472-8AE1-D15B5BAA3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645BA0B-FF30-4472-8AE1-D15B5BAA3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C714F5-9ABC-4FFC-93A2-8E008D37E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AC714F5-9ABC-4FFC-93A2-8E008D37E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47C7D4-419B-42DB-85C2-5D028BFD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6447C7D4-419B-42DB-85C2-5D028BFDF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207B44-1B98-4DCD-A6C6-AFC7E3258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E4207B44-1B98-4DCD-A6C6-AFC7E3258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7931FD-88B2-468A-AF6F-61B120B4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917931FD-88B2-468A-AF6F-61B120B42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6A32FE-9EC0-495D-A198-088BB7087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0C6A32FE-9EC0-495D-A198-088BB7087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10960078" cy="1828800"/>
          </a:xfrm>
        </p:spPr>
        <p:txBody>
          <a:bodyPr/>
          <a:lstStyle/>
          <a:p>
            <a:r>
              <a:rPr lang="en-US" dirty="0"/>
              <a:t>Grouping Institutions by “Personality”</a:t>
            </a:r>
          </a:p>
        </p:txBody>
      </p:sp>
    </p:spTree>
    <p:extLst>
      <p:ext uri="{BB962C8B-B14F-4D97-AF65-F5344CB8AC3E}">
        <p14:creationId xmlns:p14="http://schemas.microsoft.com/office/powerpoint/2010/main" val="42315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“Personalities” of IR Offices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21" y="3157937"/>
            <a:ext cx="2090738" cy="3377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116" y="3143870"/>
            <a:ext cx="3383106" cy="337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979" y="3157937"/>
            <a:ext cx="3352800" cy="2630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236" y="1680609"/>
            <a:ext cx="3147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and Shared responsibility for a large set of tasks. Few tasks that are No responsibility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9116" y="1680609"/>
            <a:ext cx="380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FOCUSED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Roughly equal numbers of Primary, Shared, and No responsibility tasks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3916" y="1680609"/>
            <a:ext cx="3808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RESPONSIBILITY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small set of Primary and Shared tasks; much larger set of No responsibility tasks</a:t>
            </a:r>
          </a:p>
        </p:txBody>
      </p:sp>
    </p:spTree>
    <p:extLst>
      <p:ext uri="{BB962C8B-B14F-4D97-AF65-F5344CB8AC3E}">
        <p14:creationId xmlns:p14="http://schemas.microsoft.com/office/powerpoint/2010/main" val="3411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463726"/>
              </p:ext>
            </p:extLst>
          </p:nvPr>
        </p:nvGraphicFramePr>
        <p:xfrm>
          <a:off x="2438400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Across Personalities: Data Access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058021"/>
            <a:ext cx="721991" cy="1166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816" y="2058021"/>
            <a:ext cx="915244" cy="913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679" y="2058021"/>
            <a:ext cx="952352" cy="747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6395370"/>
            <a:ext cx="2588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r = .283, p &lt; .01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98491" y="1800225"/>
            <a:ext cx="1135384" cy="1990725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1 13"/>
          <p:cNvSpPr/>
          <p:nvPr/>
        </p:nvSpPr>
        <p:spPr>
          <a:xfrm>
            <a:off x="723899" y="3314700"/>
            <a:ext cx="2053975" cy="1981200"/>
          </a:xfrm>
          <a:prstGeom prst="borderCallout1">
            <a:avLst>
              <a:gd name="adj1" fmla="val 25962"/>
              <a:gd name="adj2" fmla="val 99717"/>
              <a:gd name="adj3" fmla="val -962"/>
              <a:gd name="adj4" fmla="val 133249"/>
            </a:avLst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IR Offices with broad portfolios of work have wide access to data</a:t>
            </a:r>
          </a:p>
        </p:txBody>
      </p:sp>
    </p:spTree>
    <p:extLst>
      <p:ext uri="{BB962C8B-B14F-4D97-AF65-F5344CB8AC3E}">
        <p14:creationId xmlns:p14="http://schemas.microsoft.com/office/powerpoint/2010/main" val="14471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751679"/>
              </p:ext>
            </p:extLst>
          </p:nvPr>
        </p:nvGraphicFramePr>
        <p:xfrm>
          <a:off x="2438400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Across Personalities: # Clients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98491" y="1800225"/>
            <a:ext cx="1135384" cy="209550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Callout 1 16"/>
          <p:cNvSpPr/>
          <p:nvPr/>
        </p:nvSpPr>
        <p:spPr>
          <a:xfrm>
            <a:off x="723899" y="3314700"/>
            <a:ext cx="2053975" cy="1981200"/>
          </a:xfrm>
          <a:prstGeom prst="borderCallout1">
            <a:avLst>
              <a:gd name="adj1" fmla="val 25962"/>
              <a:gd name="adj2" fmla="val 99717"/>
              <a:gd name="adj3" fmla="val -962"/>
              <a:gd name="adj4" fmla="val 133249"/>
            </a:avLst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IR Offices with broad portfolios of work serve wide ranges of institutional units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6395370"/>
            <a:ext cx="2588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r = .219, p &lt; .01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058021"/>
            <a:ext cx="721991" cy="11664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816" y="2058021"/>
            <a:ext cx="915244" cy="9137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679" y="2058021"/>
            <a:ext cx="952352" cy="7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El"/>
        </p:bldSub>
      </p:bldGraphic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591204"/>
              </p:ext>
            </p:extLst>
          </p:nvPr>
        </p:nvGraphicFramePr>
        <p:xfrm>
          <a:off x="2438400" y="13716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Across Personalities: # IR Staff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6395370"/>
            <a:ext cx="2588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r = .105, p &lt; .01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058021"/>
            <a:ext cx="721991" cy="11664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816" y="2058021"/>
            <a:ext cx="915244" cy="9137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679" y="2058021"/>
            <a:ext cx="952352" cy="7473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98491" y="1800224"/>
            <a:ext cx="1135384" cy="2581275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Callout 1 17"/>
          <p:cNvSpPr/>
          <p:nvPr/>
        </p:nvSpPr>
        <p:spPr>
          <a:xfrm>
            <a:off x="723899" y="3314701"/>
            <a:ext cx="2053975" cy="1409700"/>
          </a:xfrm>
          <a:prstGeom prst="borderCallout1">
            <a:avLst>
              <a:gd name="adj1" fmla="val 25962"/>
              <a:gd name="adj2" fmla="val 99717"/>
              <a:gd name="adj3" fmla="val -962"/>
              <a:gd name="adj4" fmla="val 133249"/>
            </a:avLst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Offices with broad portfolios of work have slightly larger staffs</a:t>
            </a:r>
          </a:p>
        </p:txBody>
      </p:sp>
    </p:spTree>
    <p:extLst>
      <p:ext uri="{BB962C8B-B14F-4D97-AF65-F5344CB8AC3E}">
        <p14:creationId xmlns:p14="http://schemas.microsoft.com/office/powerpoint/2010/main" val="29167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1200" y="1338549"/>
            <a:ext cx="10960078" cy="1828800"/>
          </a:xfrm>
        </p:spPr>
        <p:txBody>
          <a:bodyPr/>
          <a:lstStyle/>
          <a:p>
            <a:r>
              <a:rPr lang="en-US" dirty="0"/>
              <a:t>Next Steps for this Project</a:t>
            </a:r>
          </a:p>
        </p:txBody>
      </p:sp>
    </p:spTree>
    <p:extLst>
      <p:ext uri="{BB962C8B-B14F-4D97-AF65-F5344CB8AC3E}">
        <p14:creationId xmlns:p14="http://schemas.microsoft.com/office/powerpoint/2010/main" val="230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eAIR’s</a:t>
            </a:r>
            <a:r>
              <a:rPr lang="en-US" dirty="0"/>
              <a:t> Date Bite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5173683" cy="4389120"/>
          </a:xfrm>
        </p:spPr>
        <p:txBody>
          <a:bodyPr/>
          <a:lstStyle/>
          <a:p>
            <a:r>
              <a:rPr lang="en-US" dirty="0"/>
              <a:t>Monthly feature</a:t>
            </a:r>
          </a:p>
          <a:p>
            <a:r>
              <a:rPr lang="en-US" dirty="0"/>
              <a:t>An easily consumable “bite” of information</a:t>
            </a:r>
          </a:p>
          <a:p>
            <a:r>
              <a:rPr lang="en-US" dirty="0"/>
              <a:t>Accessible from AIR’s website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20467"/>
            <a:ext cx="5544836" cy="4389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3559866"/>
            <a:ext cx="928255" cy="255319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Survey of IR Offices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2425499"/>
              </p:ext>
            </p:extLst>
          </p:nvPr>
        </p:nvGraphicFramePr>
        <p:xfrm>
          <a:off x="1628775" y="1733550"/>
          <a:ext cx="9372599" cy="427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4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ank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7046">
            <a:off x="-3594287" y="3208252"/>
            <a:ext cx="10411968" cy="65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313" y="1710783"/>
            <a:ext cx="9692517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	Darlena Jones</a:t>
            </a:r>
            <a:br>
              <a:rPr lang="en-US" sz="3200" dirty="0"/>
            </a:br>
            <a:r>
              <a:rPr lang="en-US" sz="3200" dirty="0"/>
              <a:t>		djones@airweb.org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Visit the website for this project at:</a:t>
            </a:r>
          </a:p>
          <a:p>
            <a:pPr marL="0" indent="0">
              <a:buNone/>
            </a:pPr>
            <a:r>
              <a:rPr lang="en-US" sz="3200" dirty="0"/>
              <a:t>			     www.airweb.org/NationalSurvey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				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3164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TX Members of AIR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35480"/>
            <a:ext cx="6992815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255 members from Texas in 2015-2016 (5% of total AIR membership)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highest state in AIR membership (following CA, NY)</a:t>
            </a:r>
          </a:p>
          <a:p>
            <a:endParaRPr lang="en-US" dirty="0"/>
          </a:p>
          <a:p>
            <a:r>
              <a:rPr lang="en-US" dirty="0"/>
              <a:t>105 Texas institutions have members</a:t>
            </a:r>
          </a:p>
          <a:p>
            <a:pPr lvl="1"/>
            <a:r>
              <a:rPr lang="en-US" dirty="0"/>
              <a:t>12 members from Tarrant County College District</a:t>
            </a:r>
          </a:p>
          <a:p>
            <a:pPr lvl="1"/>
            <a:r>
              <a:rPr lang="en-US" dirty="0"/>
              <a:t>10 members from Texas Tech University</a:t>
            </a:r>
          </a:p>
          <a:p>
            <a:pPr lvl="1"/>
            <a:r>
              <a:rPr lang="en-US" dirty="0"/>
              <a:t>9 members from Baylor University </a:t>
            </a:r>
          </a:p>
          <a:p>
            <a:pPr lvl="1"/>
            <a:r>
              <a:rPr lang="en-US" dirty="0"/>
              <a:t>8 members from University of Texas at Austin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8" name="Picture 4" descr="Image result for texa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15" y="1852246"/>
            <a:ext cx="430911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Improving &amp; Transforming IR in Postsecondary Education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542425"/>
              </p:ext>
            </p:extLst>
          </p:nvPr>
        </p:nvGraphicFramePr>
        <p:xfrm>
          <a:off x="0" y="1301262"/>
          <a:ext cx="12192000" cy="494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E71F81-D7B7-49B1-B4F4-6B64BDAB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2E71F81-D7B7-49B1-B4F4-6B64BDABD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19BC25-26D5-4263-9139-03D368E8F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E919BC25-26D5-4263-9139-03D368E8F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8BCADF-7122-4548-A6BE-1411749E7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358BCADF-7122-4548-A6BE-1411749E7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51DF2B-05C7-4686-B050-D499FC0D0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4C51DF2B-05C7-4686-B050-D499FC0D0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70B7C5-BB87-415A-AFF3-6C0420D00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A070B7C5-BB87-415A-AFF3-6C0420D00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34158-9F25-4932-9F70-F78D94B8C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28434158-9F25-4932-9F70-F78D94B8C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298059-8645-4272-9CEB-FB03BF6AF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0298059-8645-4272-9CEB-FB03BF6AF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A3A29D-6F8D-43E1-B685-B93DFD68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1A3A29D-6F8D-43E1-B685-B93DFD684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668C05-9D7B-4804-95E4-CA2F6F51C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B668C05-9D7B-4804-95E4-CA2F6F51C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B0128-4FA3-4736-B656-1902F1EA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B3EB0128-4FA3-4736-B656-1902F1EAA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5EFF6-FE34-4698-B7A4-75FB3E88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5105EFF6-FE34-4698-B7A4-75FB3E88D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BEA60-7EB0-4131-A78C-55F0BD541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2DABEA60-7EB0-4131-A78C-55F0BD541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Leaders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9379308"/>
              </p:ext>
            </p:extLst>
          </p:nvPr>
        </p:nvGraphicFramePr>
        <p:xfrm>
          <a:off x="93133" y="1388532"/>
          <a:ext cx="11980334" cy="470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389" y="6211669"/>
            <a:ext cx="702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*Randy Swing, past-AIR Executive Director was the previous principal investigator for this initiative.</a:t>
            </a:r>
          </a:p>
        </p:txBody>
      </p:sp>
    </p:spTree>
    <p:extLst>
      <p:ext uri="{BB962C8B-B14F-4D97-AF65-F5344CB8AC3E}">
        <p14:creationId xmlns:p14="http://schemas.microsoft.com/office/powerpoint/2010/main" val="26579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10960078" cy="1828800"/>
          </a:xfrm>
        </p:spPr>
        <p:txBody>
          <a:bodyPr/>
          <a:lstStyle/>
          <a:p>
            <a:r>
              <a:rPr lang="en-US" dirty="0"/>
              <a:t>Development and </a:t>
            </a:r>
            <a:r>
              <a:rPr lang="en-US" dirty="0" err="1"/>
              <a:t>Adminstration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The National Survey of IR Offices</a:t>
            </a:r>
          </a:p>
        </p:txBody>
      </p:sp>
    </p:spTree>
    <p:extLst>
      <p:ext uri="{BB962C8B-B14F-4D97-AF65-F5344CB8AC3E}">
        <p14:creationId xmlns:p14="http://schemas.microsoft.com/office/powerpoint/2010/main" val="26314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we need to conduct this survey?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put…</a:t>
            </a:r>
          </a:p>
          <a:p>
            <a:pPr lvl="1"/>
            <a:r>
              <a:rPr lang="en-US" dirty="0"/>
              <a:t>We didn’t know how many U.S. postsecondary institutions had an IR Office,</a:t>
            </a:r>
          </a:p>
          <a:p>
            <a:pPr lvl="1"/>
            <a:r>
              <a:rPr lang="en-US" dirty="0"/>
              <a:t>… or how many people worked in the IR Office,</a:t>
            </a:r>
          </a:p>
          <a:p>
            <a:pPr lvl="1"/>
            <a:r>
              <a:rPr lang="en-US" dirty="0"/>
              <a:t>… or who the Director of IR reported to,</a:t>
            </a:r>
          </a:p>
          <a:p>
            <a:pPr lvl="1"/>
            <a:r>
              <a:rPr lang="en-US" dirty="0"/>
              <a:t>… or what an IR Office did,</a:t>
            </a:r>
          </a:p>
          <a:p>
            <a:pPr lvl="1"/>
            <a:r>
              <a:rPr lang="en-US" dirty="0"/>
              <a:t>… or who the IR Office served.</a:t>
            </a:r>
          </a:p>
          <a:p>
            <a:pPr lvl="1"/>
            <a:endParaRPr lang="en-US" dirty="0"/>
          </a:p>
          <a:p>
            <a:r>
              <a:rPr lang="en-US" dirty="0"/>
              <a:t>Basically, we had no concrete evidence on the IR Office.</a:t>
            </a:r>
          </a:p>
          <a:p>
            <a:endParaRPr lang="en-US" dirty="0"/>
          </a:p>
        </p:txBody>
      </p:sp>
      <p:pic>
        <p:nvPicPr>
          <p:cNvPr id="2050" name="Picture 2" descr="Image result for confu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090" y="2899690"/>
            <a:ext cx="3409095" cy="24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3874773"/>
              </p:ext>
            </p:extLst>
          </p:nvPr>
        </p:nvGraphicFramePr>
        <p:xfrm>
          <a:off x="200025" y="1304925"/>
          <a:ext cx="11687175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068" y="5556869"/>
            <a:ext cx="698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Download the free national report and data summary reports at: </a:t>
            </a:r>
            <a:r>
              <a:rPr lang="en-US" sz="2400" dirty="0">
                <a:latin typeface="+mj-lt"/>
                <a:hlinkClick r:id="rId8"/>
              </a:rPr>
              <a:t>www.airweb.org/NationalSurvey</a:t>
            </a:r>
            <a:r>
              <a:rPr lang="en-US" sz="2400" dirty="0">
                <a:latin typeface="+mj-lt"/>
              </a:rPr>
              <a:t> </a:t>
            </a:r>
          </a:p>
        </p:txBody>
      </p:sp>
      <p:cxnSp>
        <p:nvCxnSpPr>
          <p:cNvPr id="6" name="Connector: Curved 5"/>
          <p:cNvCxnSpPr/>
          <p:nvPr/>
        </p:nvCxnSpPr>
        <p:spPr>
          <a:xfrm rot="10800000" flipV="1">
            <a:off x="7286626" y="4212139"/>
            <a:ext cx="2482709" cy="1767180"/>
          </a:xfrm>
          <a:prstGeom prst="curvedConnector3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1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2A062F-B442-4E4F-B6DB-B4D06A2D4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A2A062F-B442-4E4F-B6DB-B4D06A2D4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180765-BE04-4D11-A9AB-86B072285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180765-BE04-4D11-A9AB-86B072285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872BA-62F0-44B1-90B2-9ACBA641C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19872BA-62F0-44B1-90B2-9ACBA641C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32AE0-F691-47F5-A609-47391771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8132AE0-F691-47F5-A609-473917719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BF8E74-2F00-4A00-8D15-D20A47A6D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CBF8E74-2F00-4A00-8D15-D20A47A6D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Involvement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1844769"/>
              </p:ext>
            </p:extLst>
          </p:nvPr>
        </p:nvGraphicFramePr>
        <p:xfrm>
          <a:off x="6781800" y="1819275"/>
          <a:ext cx="5019674" cy="429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150" y="2924175"/>
            <a:ext cx="6486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survey was informed by more than several AIR members. Their collective knowledge and insight proved invaluable and AIR is grateful for their involvement.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IR" id="{DAB96110-153F-4FA3-8D49-9F39A80DA06A}" vid="{347F15B4-368B-452E-865C-7090B99A4E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899418E687148AA7D229CCAF9C8A3" ma:contentTypeVersion="4" ma:contentTypeDescription="Create a new document." ma:contentTypeScope="" ma:versionID="fcca5070ff0b36bd4cd6ad2adffe2cb2">
  <xsd:schema xmlns:xsd="http://www.w3.org/2001/XMLSchema" xmlns:xs="http://www.w3.org/2001/XMLSchema" xmlns:p="http://schemas.microsoft.com/office/2006/metadata/properties" xmlns:ns2="1a4dae07-7ab1-4726-a3c2-b47bf0211ff9" targetNamespace="http://schemas.microsoft.com/office/2006/metadata/properties" ma:root="true" ma:fieldsID="d298fc9b3f29ab93067b2a4ada207914" ns2:_="">
    <xsd:import namespace="1a4dae07-7ab1-4726-a3c2-b47bf0211f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ae07-7ab1-4726-a3c2-b47bf0211f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a4dae07-7ab1-4726-a3c2-b47bf0211ff9">ZW4DKDTXKXAY-3-1090</_dlc_DocId>
    <_dlc_DocIdUrl xmlns="1a4dae07-7ab1-4726-a3c2-b47bf0211ff9">
      <Url>https://airwebcloud.sharepoint.com/sites/AssessmentAndResearch/_layouts/15/DocIdRedir.aspx?ID=ZW4DKDTXKXAY-3-1090</Url>
      <Description>ZW4DKDTXKXAY-3-1090</Description>
    </_dlc_DocIdUrl>
    <SharedWithUsers xmlns="1a4dae07-7ab1-4726-a3c2-b47bf0211ff9">
      <UserInfo>
        <DisplayName>Jason Lewis</DisplayName>
        <AccountId>31</AccountId>
        <AccountType/>
      </UserInfo>
      <UserInfo>
        <DisplayName>Leah Ross</DisplayName>
        <AccountId>25</AccountId>
        <AccountType/>
      </UserInfo>
    </SharedWithUsers>
    <SharingHintHash xmlns="1a4dae07-7ab1-4726-a3c2-b47bf0211ff9">-2041172153</SharingHintHash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B41E52-965E-4583-9E7F-FA0D54B94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4dae07-7ab1-4726-a3c2-b47bf0211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0B0B7C-5DF8-4897-A6B3-F65F92ADE7E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36D7B1D-5D59-42A0-93FA-8E7AB50A770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a4dae07-7ab1-4726-a3c2-b47bf0211ff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E44CE78-301F-4728-A153-B6852561BE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26240</TotalTime>
  <Words>1346</Words>
  <Application>Microsoft Office PowerPoint</Application>
  <PresentationFormat>Custom</PresentationFormat>
  <Paragraphs>259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AIR</vt:lpstr>
      <vt:lpstr>The AIR National Survey of Institutional Research Offices</vt:lpstr>
      <vt:lpstr>The Association for Institutional Research (AIR)</vt:lpstr>
      <vt:lpstr>TX Members of AIR</vt:lpstr>
      <vt:lpstr>Improving &amp; Transforming IR in Postsecondary Education</vt:lpstr>
      <vt:lpstr>Project Leaders</vt:lpstr>
      <vt:lpstr>Development and Adminstration: The National Survey of IR Offices</vt:lpstr>
      <vt:lpstr>Why did we need to conduct this survey?</vt:lpstr>
      <vt:lpstr>Project Timeline</vt:lpstr>
      <vt:lpstr>Member Involvement</vt:lpstr>
      <vt:lpstr>Survey Areas</vt:lpstr>
      <vt:lpstr>Response Rates</vt:lpstr>
      <vt:lpstr>The Structures and Work of the IR Office</vt:lpstr>
      <vt:lpstr>Profile of the Director of IR</vt:lpstr>
      <vt:lpstr>Organizational Structure</vt:lpstr>
      <vt:lpstr>Resources - Staffing</vt:lpstr>
      <vt:lpstr>Resources - Budget</vt:lpstr>
      <vt:lpstr>Resources – Data Access</vt:lpstr>
      <vt:lpstr>Tasks – Primary or Shared</vt:lpstr>
      <vt:lpstr>Users of IR Information/Knowledge</vt:lpstr>
      <vt:lpstr>Grouping Institutions by “Personality”</vt:lpstr>
      <vt:lpstr>“Personalities” of IR Offices</vt:lpstr>
      <vt:lpstr>Differences Across Personalities: Data Access</vt:lpstr>
      <vt:lpstr>Differences Across Personalities: # Clients</vt:lpstr>
      <vt:lpstr>Differences Across Personalities: # IR Staff</vt:lpstr>
      <vt:lpstr>Next Steps for this Project</vt:lpstr>
      <vt:lpstr>eAIR’s Date Bite</vt:lpstr>
      <vt:lpstr>National Survey of IR Offices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&amp; Transforming institutional Research in Postsecondary Education</dc:title>
  <dc:creator>Leah Ross</dc:creator>
  <cp:lastModifiedBy>Michael J. Albert</cp:lastModifiedBy>
  <cp:revision>392</cp:revision>
  <cp:lastPrinted>2015-02-11T16:50:48Z</cp:lastPrinted>
  <dcterms:created xsi:type="dcterms:W3CDTF">2015-02-11T02:19:24Z</dcterms:created>
  <dcterms:modified xsi:type="dcterms:W3CDTF">2017-02-23T18:55:48Z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0x0101001F1899418E687148AA7D229CCAF9C8A3</vt:lpwstr>
  </property>
  <property fmtid="{D5CDD505-2E9C-101B-9397-08002B2CF9AE}" pid="3" name="_dlc_DocIdItemGuid">
    <vt:lpwstr>3f9cc283-ff37-4b81-b844-e3e62b4723dc</vt:lpwstr>
  </property>
</Properties>
</file>