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709" r:id="rId3"/>
  </p:sldMasterIdLst>
  <p:handoutMasterIdLst>
    <p:handoutMasterId r:id="rId17"/>
  </p:handoutMasterIdLst>
  <p:sldIdLst>
    <p:sldId id="256" r:id="rId4"/>
    <p:sldId id="274" r:id="rId5"/>
    <p:sldId id="259" r:id="rId6"/>
    <p:sldId id="260" r:id="rId7"/>
    <p:sldId id="261" r:id="rId8"/>
    <p:sldId id="262" r:id="rId9"/>
    <p:sldId id="273" r:id="rId10"/>
    <p:sldId id="267" r:id="rId11"/>
    <p:sldId id="270" r:id="rId12"/>
    <p:sldId id="269" r:id="rId13"/>
    <p:sldId id="271" r:id="rId14"/>
    <p:sldId id="268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5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323" autoAdjust="0"/>
  </p:normalViewPr>
  <p:slideViewPr>
    <p:cSldViewPr>
      <p:cViewPr varScale="1">
        <p:scale>
          <a:sx n="63" d="100"/>
          <a:sy n="63" d="100"/>
        </p:scale>
        <p:origin x="-3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2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A161C-ECBC-4AC8-936C-017DF2DF3D45}" type="doc">
      <dgm:prSet loTypeId="urn:microsoft.com/office/officeart/2005/8/layout/hierarchy1" loCatId="hierarchy" qsTypeId="urn:microsoft.com/office/officeart/2005/8/quickstyle/3d6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C256E70-B5EE-4313-B15F-C95FCC6F1227}">
      <dgm:prSet phldrT="[Text]"/>
      <dgm:spPr/>
      <dgm:t>
        <a:bodyPr/>
        <a:lstStyle/>
        <a:p>
          <a:r>
            <a:rPr lang="en-US" dirty="0" smtClean="0"/>
            <a:t>Transformative Assessment</a:t>
          </a:r>
          <a:endParaRPr lang="en-US" dirty="0"/>
        </a:p>
      </dgm:t>
    </dgm:pt>
    <dgm:pt modelId="{F23DE009-FCB5-4FE5-945F-8D99E96E366F}" type="parTrans" cxnId="{3EEDC169-B3CC-4E34-8DF4-1D76EC9984C0}">
      <dgm:prSet/>
      <dgm:spPr/>
      <dgm:t>
        <a:bodyPr/>
        <a:lstStyle/>
        <a:p>
          <a:endParaRPr lang="en-US"/>
        </a:p>
      </dgm:t>
    </dgm:pt>
    <dgm:pt modelId="{D147A8E0-4C96-4C80-835D-C20F52981537}" type="sibTrans" cxnId="{3EEDC169-B3CC-4E34-8DF4-1D76EC9984C0}">
      <dgm:prSet/>
      <dgm:spPr/>
      <dgm:t>
        <a:bodyPr/>
        <a:lstStyle/>
        <a:p>
          <a:endParaRPr lang="en-US"/>
        </a:p>
      </dgm:t>
    </dgm:pt>
    <dgm:pt modelId="{7021BC31-1FF2-488F-A5FE-949EAA4DB31D}">
      <dgm:prSet phldrT="[Text]"/>
      <dgm:spPr/>
      <dgm:t>
        <a:bodyPr/>
        <a:lstStyle/>
        <a:p>
          <a:r>
            <a:rPr lang="en-US" dirty="0" smtClean="0"/>
            <a:t>Assessment for Learning</a:t>
          </a:r>
          <a:endParaRPr lang="en-US" dirty="0"/>
        </a:p>
      </dgm:t>
    </dgm:pt>
    <dgm:pt modelId="{8170323C-EFC9-4CDC-8CE0-8CF95C3F7850}" type="parTrans" cxnId="{6BE635B9-EEB2-4CC8-BA67-822EC1AA8494}">
      <dgm:prSet/>
      <dgm:spPr/>
      <dgm:t>
        <a:bodyPr/>
        <a:lstStyle/>
        <a:p>
          <a:endParaRPr lang="en-US"/>
        </a:p>
      </dgm:t>
    </dgm:pt>
    <dgm:pt modelId="{366CDB01-78DE-4ABC-BD9B-EFC3C4F82E5A}" type="sibTrans" cxnId="{6BE635B9-EEB2-4CC8-BA67-822EC1AA8494}">
      <dgm:prSet/>
      <dgm:spPr/>
      <dgm:t>
        <a:bodyPr/>
        <a:lstStyle/>
        <a:p>
          <a:endParaRPr lang="en-US"/>
        </a:p>
      </dgm:t>
    </dgm:pt>
    <dgm:pt modelId="{CF7BDFA7-39AE-4354-AB19-FB59B1B69C30}">
      <dgm:prSet phldrT="[Text]"/>
      <dgm:spPr/>
      <dgm:t>
        <a:bodyPr/>
        <a:lstStyle/>
        <a:p>
          <a:r>
            <a:rPr lang="en-US" dirty="0" smtClean="0"/>
            <a:t>Assessment for Teaching</a:t>
          </a:r>
          <a:endParaRPr lang="en-US" dirty="0"/>
        </a:p>
      </dgm:t>
    </dgm:pt>
    <dgm:pt modelId="{E23E0365-6BE6-4D1E-ADC1-5304E8D343A0}" type="parTrans" cxnId="{292EFE1D-6773-437F-BB23-35BC3B199801}">
      <dgm:prSet/>
      <dgm:spPr/>
      <dgm:t>
        <a:bodyPr/>
        <a:lstStyle/>
        <a:p>
          <a:endParaRPr lang="en-US"/>
        </a:p>
      </dgm:t>
    </dgm:pt>
    <dgm:pt modelId="{52DFEE48-D47E-498C-B416-AB8084BDD274}" type="sibTrans" cxnId="{292EFE1D-6773-437F-BB23-35BC3B199801}">
      <dgm:prSet/>
      <dgm:spPr/>
      <dgm:t>
        <a:bodyPr/>
        <a:lstStyle/>
        <a:p>
          <a:endParaRPr lang="en-US"/>
        </a:p>
      </dgm:t>
    </dgm:pt>
    <dgm:pt modelId="{03FAE2C6-1AAC-494D-847E-F0CB99AA29B7}">
      <dgm:prSet phldrT="[Text]"/>
      <dgm:spPr/>
      <dgm:t>
        <a:bodyPr/>
        <a:lstStyle/>
        <a:p>
          <a:r>
            <a:rPr lang="en-US" dirty="0" smtClean="0"/>
            <a:t>Assessment for Accountability</a:t>
          </a:r>
          <a:endParaRPr lang="en-US" dirty="0"/>
        </a:p>
      </dgm:t>
    </dgm:pt>
    <dgm:pt modelId="{4B03A9B6-2188-4FC2-B922-8653CB0FFC79}" type="parTrans" cxnId="{F33E4192-01DB-44CF-BEBE-C869B027A899}">
      <dgm:prSet/>
      <dgm:spPr/>
      <dgm:t>
        <a:bodyPr/>
        <a:lstStyle/>
        <a:p>
          <a:endParaRPr lang="en-US"/>
        </a:p>
      </dgm:t>
    </dgm:pt>
    <dgm:pt modelId="{941D88DD-4ED7-4ECA-A1D2-EBA60AE22594}" type="sibTrans" cxnId="{F33E4192-01DB-44CF-BEBE-C869B027A899}">
      <dgm:prSet/>
      <dgm:spPr/>
      <dgm:t>
        <a:bodyPr/>
        <a:lstStyle/>
        <a:p>
          <a:endParaRPr lang="en-US"/>
        </a:p>
      </dgm:t>
    </dgm:pt>
    <dgm:pt modelId="{1132A592-FCCC-4BF0-9E5C-76AD239A902C}" type="pres">
      <dgm:prSet presAssocID="{367A161C-ECBC-4AC8-936C-017DF2DF3D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FDF755-924E-40A7-B759-F2D99095E184}" type="pres">
      <dgm:prSet presAssocID="{BC256E70-B5EE-4313-B15F-C95FCC6F1227}" presName="hierRoot1" presStyleCnt="0"/>
      <dgm:spPr/>
    </dgm:pt>
    <dgm:pt modelId="{91E9A738-B268-4101-87BB-78F68891E687}" type="pres">
      <dgm:prSet presAssocID="{BC256E70-B5EE-4313-B15F-C95FCC6F1227}" presName="composite" presStyleCnt="0"/>
      <dgm:spPr/>
    </dgm:pt>
    <dgm:pt modelId="{5D56FCC9-8F3E-4A65-9120-ADE364ED80CD}" type="pres">
      <dgm:prSet presAssocID="{BC256E70-B5EE-4313-B15F-C95FCC6F1227}" presName="background" presStyleLbl="node0" presStyleIdx="0" presStyleCnt="1"/>
      <dgm:spPr/>
    </dgm:pt>
    <dgm:pt modelId="{A26E2904-6205-40D1-9B37-7D8CDA42CF61}" type="pres">
      <dgm:prSet presAssocID="{BC256E70-B5EE-4313-B15F-C95FCC6F1227}" presName="text" presStyleLbl="fgAcc0" presStyleIdx="0" presStyleCnt="1">
        <dgm:presLayoutVars>
          <dgm:chPref val="3"/>
        </dgm:presLayoutVars>
      </dgm:prSet>
      <dgm:spPr/>
    </dgm:pt>
    <dgm:pt modelId="{0C0C05EE-F009-4F0C-B6CF-BB36AF9ECD43}" type="pres">
      <dgm:prSet presAssocID="{BC256E70-B5EE-4313-B15F-C95FCC6F1227}" presName="hierChild2" presStyleCnt="0"/>
      <dgm:spPr/>
    </dgm:pt>
    <dgm:pt modelId="{0D4F2173-1C2B-447F-8360-5DBE412EFD3E}" type="pres">
      <dgm:prSet presAssocID="{8170323C-EFC9-4CDC-8CE0-8CF95C3F7850}" presName="Name10" presStyleLbl="parChTrans1D2" presStyleIdx="0" presStyleCnt="3"/>
      <dgm:spPr/>
    </dgm:pt>
    <dgm:pt modelId="{4CF008EA-EB65-4385-977E-6AA208F11DE3}" type="pres">
      <dgm:prSet presAssocID="{7021BC31-1FF2-488F-A5FE-949EAA4DB31D}" presName="hierRoot2" presStyleCnt="0"/>
      <dgm:spPr/>
    </dgm:pt>
    <dgm:pt modelId="{25509916-D127-4E57-A4C6-20AD40D482EB}" type="pres">
      <dgm:prSet presAssocID="{7021BC31-1FF2-488F-A5FE-949EAA4DB31D}" presName="composite2" presStyleCnt="0"/>
      <dgm:spPr/>
    </dgm:pt>
    <dgm:pt modelId="{D1BAADDF-B14C-4764-BE41-900D3971ABDB}" type="pres">
      <dgm:prSet presAssocID="{7021BC31-1FF2-488F-A5FE-949EAA4DB31D}" presName="background2" presStyleLbl="node2" presStyleIdx="0" presStyleCnt="3"/>
      <dgm:spPr/>
    </dgm:pt>
    <dgm:pt modelId="{D49A04EF-672B-438F-9AA5-D63F1B2609BE}" type="pres">
      <dgm:prSet presAssocID="{7021BC31-1FF2-488F-A5FE-949EAA4DB31D}" presName="text2" presStyleLbl="fgAcc2" presStyleIdx="0" presStyleCnt="3">
        <dgm:presLayoutVars>
          <dgm:chPref val="3"/>
        </dgm:presLayoutVars>
      </dgm:prSet>
      <dgm:spPr/>
    </dgm:pt>
    <dgm:pt modelId="{404EC14A-758D-469D-A368-D3A5FD26122D}" type="pres">
      <dgm:prSet presAssocID="{7021BC31-1FF2-488F-A5FE-949EAA4DB31D}" presName="hierChild3" presStyleCnt="0"/>
      <dgm:spPr/>
    </dgm:pt>
    <dgm:pt modelId="{9754B2A5-5E9E-4A68-A98F-AD6F85B76BFF}" type="pres">
      <dgm:prSet presAssocID="{E23E0365-6BE6-4D1E-ADC1-5304E8D343A0}" presName="Name10" presStyleLbl="parChTrans1D2" presStyleIdx="1" presStyleCnt="3"/>
      <dgm:spPr/>
    </dgm:pt>
    <dgm:pt modelId="{960589C6-D14B-4767-B72E-CA3626C99B3B}" type="pres">
      <dgm:prSet presAssocID="{CF7BDFA7-39AE-4354-AB19-FB59B1B69C30}" presName="hierRoot2" presStyleCnt="0"/>
      <dgm:spPr/>
    </dgm:pt>
    <dgm:pt modelId="{83EDA3FC-901B-40DA-9B28-3946977360F4}" type="pres">
      <dgm:prSet presAssocID="{CF7BDFA7-39AE-4354-AB19-FB59B1B69C30}" presName="composite2" presStyleCnt="0"/>
      <dgm:spPr/>
    </dgm:pt>
    <dgm:pt modelId="{35B84755-729D-4490-9536-BC07BA407514}" type="pres">
      <dgm:prSet presAssocID="{CF7BDFA7-39AE-4354-AB19-FB59B1B69C30}" presName="background2" presStyleLbl="node2" presStyleIdx="1" presStyleCnt="3"/>
      <dgm:spPr/>
    </dgm:pt>
    <dgm:pt modelId="{D65BADE5-0CB8-416B-9596-4423C174974A}" type="pres">
      <dgm:prSet presAssocID="{CF7BDFA7-39AE-4354-AB19-FB59B1B69C30}" presName="text2" presStyleLbl="fgAcc2" presStyleIdx="1" presStyleCnt="3">
        <dgm:presLayoutVars>
          <dgm:chPref val="3"/>
        </dgm:presLayoutVars>
      </dgm:prSet>
      <dgm:spPr/>
    </dgm:pt>
    <dgm:pt modelId="{6D0175BA-E1EF-40F9-BE4A-A67A177B7230}" type="pres">
      <dgm:prSet presAssocID="{CF7BDFA7-39AE-4354-AB19-FB59B1B69C30}" presName="hierChild3" presStyleCnt="0"/>
      <dgm:spPr/>
    </dgm:pt>
    <dgm:pt modelId="{38A49B88-FCB4-4AC1-897E-4659C7DA29C7}" type="pres">
      <dgm:prSet presAssocID="{4B03A9B6-2188-4FC2-B922-8653CB0FFC79}" presName="Name10" presStyleLbl="parChTrans1D2" presStyleIdx="2" presStyleCnt="3"/>
      <dgm:spPr/>
    </dgm:pt>
    <dgm:pt modelId="{5F01099C-1D0E-4AD5-BFC9-CC63507A4C42}" type="pres">
      <dgm:prSet presAssocID="{03FAE2C6-1AAC-494D-847E-F0CB99AA29B7}" presName="hierRoot2" presStyleCnt="0"/>
      <dgm:spPr/>
    </dgm:pt>
    <dgm:pt modelId="{860E0C91-863F-41FF-9863-3BAE4E41C998}" type="pres">
      <dgm:prSet presAssocID="{03FAE2C6-1AAC-494D-847E-F0CB99AA29B7}" presName="composite2" presStyleCnt="0"/>
      <dgm:spPr/>
    </dgm:pt>
    <dgm:pt modelId="{519F343F-F864-4E1A-B49E-1AE7CF915327}" type="pres">
      <dgm:prSet presAssocID="{03FAE2C6-1AAC-494D-847E-F0CB99AA29B7}" presName="background2" presStyleLbl="node2" presStyleIdx="2" presStyleCnt="3"/>
      <dgm:spPr/>
    </dgm:pt>
    <dgm:pt modelId="{D7A3B4F6-4E35-4F7D-BA08-8290EEFEF0A5}" type="pres">
      <dgm:prSet presAssocID="{03FAE2C6-1AAC-494D-847E-F0CB99AA29B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CA05D-9722-4BDA-92E2-6B9AB69E6C9F}" type="pres">
      <dgm:prSet presAssocID="{03FAE2C6-1AAC-494D-847E-F0CB99AA29B7}" presName="hierChild3" presStyleCnt="0"/>
      <dgm:spPr/>
    </dgm:pt>
  </dgm:ptLst>
  <dgm:cxnLst>
    <dgm:cxn modelId="{5CF778D8-273B-45E2-BFC3-2C261C4836D6}" type="presOf" srcId="{367A161C-ECBC-4AC8-936C-017DF2DF3D45}" destId="{1132A592-FCCC-4BF0-9E5C-76AD239A902C}" srcOrd="0" destOrd="0" presId="urn:microsoft.com/office/officeart/2005/8/layout/hierarchy1"/>
    <dgm:cxn modelId="{B8A85CE3-46C6-4E4F-9A03-0FDF52C935DA}" type="presOf" srcId="{7021BC31-1FF2-488F-A5FE-949EAA4DB31D}" destId="{D49A04EF-672B-438F-9AA5-D63F1B2609BE}" srcOrd="0" destOrd="0" presId="urn:microsoft.com/office/officeart/2005/8/layout/hierarchy1"/>
    <dgm:cxn modelId="{C879F1EA-340B-45C7-A5B0-621828CC5C2E}" type="presOf" srcId="{E23E0365-6BE6-4D1E-ADC1-5304E8D343A0}" destId="{9754B2A5-5E9E-4A68-A98F-AD6F85B76BFF}" srcOrd="0" destOrd="0" presId="urn:microsoft.com/office/officeart/2005/8/layout/hierarchy1"/>
    <dgm:cxn modelId="{88357A3A-18C8-49E4-AAB9-01688E107E55}" type="presOf" srcId="{4B03A9B6-2188-4FC2-B922-8653CB0FFC79}" destId="{38A49B88-FCB4-4AC1-897E-4659C7DA29C7}" srcOrd="0" destOrd="0" presId="urn:microsoft.com/office/officeart/2005/8/layout/hierarchy1"/>
    <dgm:cxn modelId="{F33E4192-01DB-44CF-BEBE-C869B027A899}" srcId="{BC256E70-B5EE-4313-B15F-C95FCC6F1227}" destId="{03FAE2C6-1AAC-494D-847E-F0CB99AA29B7}" srcOrd="2" destOrd="0" parTransId="{4B03A9B6-2188-4FC2-B922-8653CB0FFC79}" sibTransId="{941D88DD-4ED7-4ECA-A1D2-EBA60AE22594}"/>
    <dgm:cxn modelId="{292EFE1D-6773-437F-BB23-35BC3B199801}" srcId="{BC256E70-B5EE-4313-B15F-C95FCC6F1227}" destId="{CF7BDFA7-39AE-4354-AB19-FB59B1B69C30}" srcOrd="1" destOrd="0" parTransId="{E23E0365-6BE6-4D1E-ADC1-5304E8D343A0}" sibTransId="{52DFEE48-D47E-498C-B416-AB8084BDD274}"/>
    <dgm:cxn modelId="{6BE635B9-EEB2-4CC8-BA67-822EC1AA8494}" srcId="{BC256E70-B5EE-4313-B15F-C95FCC6F1227}" destId="{7021BC31-1FF2-488F-A5FE-949EAA4DB31D}" srcOrd="0" destOrd="0" parTransId="{8170323C-EFC9-4CDC-8CE0-8CF95C3F7850}" sibTransId="{366CDB01-78DE-4ABC-BD9B-EFC3C4F82E5A}"/>
    <dgm:cxn modelId="{3EEDC169-B3CC-4E34-8DF4-1D76EC9984C0}" srcId="{367A161C-ECBC-4AC8-936C-017DF2DF3D45}" destId="{BC256E70-B5EE-4313-B15F-C95FCC6F1227}" srcOrd="0" destOrd="0" parTransId="{F23DE009-FCB5-4FE5-945F-8D99E96E366F}" sibTransId="{D147A8E0-4C96-4C80-835D-C20F52981537}"/>
    <dgm:cxn modelId="{71014F9F-69F8-4FF9-ACCC-B9734C9AFAFA}" type="presOf" srcId="{CF7BDFA7-39AE-4354-AB19-FB59B1B69C30}" destId="{D65BADE5-0CB8-416B-9596-4423C174974A}" srcOrd="0" destOrd="0" presId="urn:microsoft.com/office/officeart/2005/8/layout/hierarchy1"/>
    <dgm:cxn modelId="{15E2AE06-1370-4AFA-B72D-E2028BF9A368}" type="presOf" srcId="{BC256E70-B5EE-4313-B15F-C95FCC6F1227}" destId="{A26E2904-6205-40D1-9B37-7D8CDA42CF61}" srcOrd="0" destOrd="0" presId="urn:microsoft.com/office/officeart/2005/8/layout/hierarchy1"/>
    <dgm:cxn modelId="{799FEA37-9704-4856-9A95-4AA760E5C093}" type="presOf" srcId="{8170323C-EFC9-4CDC-8CE0-8CF95C3F7850}" destId="{0D4F2173-1C2B-447F-8360-5DBE412EFD3E}" srcOrd="0" destOrd="0" presId="urn:microsoft.com/office/officeart/2005/8/layout/hierarchy1"/>
    <dgm:cxn modelId="{5E83C5F7-E002-440D-9E7E-B52B8BECFE6D}" type="presOf" srcId="{03FAE2C6-1AAC-494D-847E-F0CB99AA29B7}" destId="{D7A3B4F6-4E35-4F7D-BA08-8290EEFEF0A5}" srcOrd="0" destOrd="0" presId="urn:microsoft.com/office/officeart/2005/8/layout/hierarchy1"/>
    <dgm:cxn modelId="{680F9D9C-D011-4E3F-8E1A-E2575F125A15}" type="presParOf" srcId="{1132A592-FCCC-4BF0-9E5C-76AD239A902C}" destId="{E1FDF755-924E-40A7-B759-F2D99095E184}" srcOrd="0" destOrd="0" presId="urn:microsoft.com/office/officeart/2005/8/layout/hierarchy1"/>
    <dgm:cxn modelId="{4DE16921-CBB6-4B71-A036-9B88ADA05297}" type="presParOf" srcId="{E1FDF755-924E-40A7-B759-F2D99095E184}" destId="{91E9A738-B268-4101-87BB-78F68891E687}" srcOrd="0" destOrd="0" presId="urn:microsoft.com/office/officeart/2005/8/layout/hierarchy1"/>
    <dgm:cxn modelId="{A49326B4-CD00-4D9E-8B98-6B74B03B222D}" type="presParOf" srcId="{91E9A738-B268-4101-87BB-78F68891E687}" destId="{5D56FCC9-8F3E-4A65-9120-ADE364ED80CD}" srcOrd="0" destOrd="0" presId="urn:microsoft.com/office/officeart/2005/8/layout/hierarchy1"/>
    <dgm:cxn modelId="{849668CB-E6D6-442F-AAE0-ADD6BCCE311E}" type="presParOf" srcId="{91E9A738-B268-4101-87BB-78F68891E687}" destId="{A26E2904-6205-40D1-9B37-7D8CDA42CF61}" srcOrd="1" destOrd="0" presId="urn:microsoft.com/office/officeart/2005/8/layout/hierarchy1"/>
    <dgm:cxn modelId="{9514DCFB-E134-410B-ACDA-05CDA55C256C}" type="presParOf" srcId="{E1FDF755-924E-40A7-B759-F2D99095E184}" destId="{0C0C05EE-F009-4F0C-B6CF-BB36AF9ECD43}" srcOrd="1" destOrd="0" presId="urn:microsoft.com/office/officeart/2005/8/layout/hierarchy1"/>
    <dgm:cxn modelId="{F36A3CD1-DBA7-4D4B-AFB5-E0365A35B5E1}" type="presParOf" srcId="{0C0C05EE-F009-4F0C-B6CF-BB36AF9ECD43}" destId="{0D4F2173-1C2B-447F-8360-5DBE412EFD3E}" srcOrd="0" destOrd="0" presId="urn:microsoft.com/office/officeart/2005/8/layout/hierarchy1"/>
    <dgm:cxn modelId="{2AAF26B0-C896-43AC-B573-D14E76E20937}" type="presParOf" srcId="{0C0C05EE-F009-4F0C-B6CF-BB36AF9ECD43}" destId="{4CF008EA-EB65-4385-977E-6AA208F11DE3}" srcOrd="1" destOrd="0" presId="urn:microsoft.com/office/officeart/2005/8/layout/hierarchy1"/>
    <dgm:cxn modelId="{01B0B643-B1C8-4A96-934F-0E6BB45C7C2A}" type="presParOf" srcId="{4CF008EA-EB65-4385-977E-6AA208F11DE3}" destId="{25509916-D127-4E57-A4C6-20AD40D482EB}" srcOrd="0" destOrd="0" presId="urn:microsoft.com/office/officeart/2005/8/layout/hierarchy1"/>
    <dgm:cxn modelId="{1AE7CEA7-4EE7-4182-9349-1D758722D372}" type="presParOf" srcId="{25509916-D127-4E57-A4C6-20AD40D482EB}" destId="{D1BAADDF-B14C-4764-BE41-900D3971ABDB}" srcOrd="0" destOrd="0" presId="urn:microsoft.com/office/officeart/2005/8/layout/hierarchy1"/>
    <dgm:cxn modelId="{95F3C1AD-A80A-4EF8-BCDE-64CE4A3E0095}" type="presParOf" srcId="{25509916-D127-4E57-A4C6-20AD40D482EB}" destId="{D49A04EF-672B-438F-9AA5-D63F1B2609BE}" srcOrd="1" destOrd="0" presId="urn:microsoft.com/office/officeart/2005/8/layout/hierarchy1"/>
    <dgm:cxn modelId="{49669AEB-EC65-4CA4-99EC-CFDAD15068B6}" type="presParOf" srcId="{4CF008EA-EB65-4385-977E-6AA208F11DE3}" destId="{404EC14A-758D-469D-A368-D3A5FD26122D}" srcOrd="1" destOrd="0" presId="urn:microsoft.com/office/officeart/2005/8/layout/hierarchy1"/>
    <dgm:cxn modelId="{B2B9B84F-0187-4A8F-ABFE-D03D1403976D}" type="presParOf" srcId="{0C0C05EE-F009-4F0C-B6CF-BB36AF9ECD43}" destId="{9754B2A5-5E9E-4A68-A98F-AD6F85B76BFF}" srcOrd="2" destOrd="0" presId="urn:microsoft.com/office/officeart/2005/8/layout/hierarchy1"/>
    <dgm:cxn modelId="{C37CFC96-D4A1-475E-A8B1-F28ECA465AE1}" type="presParOf" srcId="{0C0C05EE-F009-4F0C-B6CF-BB36AF9ECD43}" destId="{960589C6-D14B-4767-B72E-CA3626C99B3B}" srcOrd="3" destOrd="0" presId="urn:microsoft.com/office/officeart/2005/8/layout/hierarchy1"/>
    <dgm:cxn modelId="{B7146D31-E773-41E1-AA5B-9F4ACBA22081}" type="presParOf" srcId="{960589C6-D14B-4767-B72E-CA3626C99B3B}" destId="{83EDA3FC-901B-40DA-9B28-3946977360F4}" srcOrd="0" destOrd="0" presId="urn:microsoft.com/office/officeart/2005/8/layout/hierarchy1"/>
    <dgm:cxn modelId="{33DB4B7B-CC58-4D13-BD1F-B69E8984E7DF}" type="presParOf" srcId="{83EDA3FC-901B-40DA-9B28-3946977360F4}" destId="{35B84755-729D-4490-9536-BC07BA407514}" srcOrd="0" destOrd="0" presId="urn:microsoft.com/office/officeart/2005/8/layout/hierarchy1"/>
    <dgm:cxn modelId="{63477311-FB5A-4998-BB0E-CF94A55B1755}" type="presParOf" srcId="{83EDA3FC-901B-40DA-9B28-3946977360F4}" destId="{D65BADE5-0CB8-416B-9596-4423C174974A}" srcOrd="1" destOrd="0" presId="urn:microsoft.com/office/officeart/2005/8/layout/hierarchy1"/>
    <dgm:cxn modelId="{10BE5C5F-83A9-49A1-A927-08E32E74D5A2}" type="presParOf" srcId="{960589C6-D14B-4767-B72E-CA3626C99B3B}" destId="{6D0175BA-E1EF-40F9-BE4A-A67A177B7230}" srcOrd="1" destOrd="0" presId="urn:microsoft.com/office/officeart/2005/8/layout/hierarchy1"/>
    <dgm:cxn modelId="{4AF53791-B6EC-44A8-998B-9B35932BD2EF}" type="presParOf" srcId="{0C0C05EE-F009-4F0C-B6CF-BB36AF9ECD43}" destId="{38A49B88-FCB4-4AC1-897E-4659C7DA29C7}" srcOrd="4" destOrd="0" presId="urn:microsoft.com/office/officeart/2005/8/layout/hierarchy1"/>
    <dgm:cxn modelId="{418B71BD-97B4-4658-92FC-1A3372D66B49}" type="presParOf" srcId="{0C0C05EE-F009-4F0C-B6CF-BB36AF9ECD43}" destId="{5F01099C-1D0E-4AD5-BFC9-CC63507A4C42}" srcOrd="5" destOrd="0" presId="urn:microsoft.com/office/officeart/2005/8/layout/hierarchy1"/>
    <dgm:cxn modelId="{69CC83D0-7808-4995-A279-D5FE9B8150A9}" type="presParOf" srcId="{5F01099C-1D0E-4AD5-BFC9-CC63507A4C42}" destId="{860E0C91-863F-41FF-9863-3BAE4E41C998}" srcOrd="0" destOrd="0" presId="urn:microsoft.com/office/officeart/2005/8/layout/hierarchy1"/>
    <dgm:cxn modelId="{EEE8DA80-D0E9-4533-A172-5FF7F222E890}" type="presParOf" srcId="{860E0C91-863F-41FF-9863-3BAE4E41C998}" destId="{519F343F-F864-4E1A-B49E-1AE7CF915327}" srcOrd="0" destOrd="0" presId="urn:microsoft.com/office/officeart/2005/8/layout/hierarchy1"/>
    <dgm:cxn modelId="{50EF3FB2-F360-4A2C-B980-F88E0A6ECCB1}" type="presParOf" srcId="{860E0C91-863F-41FF-9863-3BAE4E41C998}" destId="{D7A3B4F6-4E35-4F7D-BA08-8290EEFEF0A5}" srcOrd="1" destOrd="0" presId="urn:microsoft.com/office/officeart/2005/8/layout/hierarchy1"/>
    <dgm:cxn modelId="{27C604FF-3EFE-4CB0-998B-4CA77ADBC960}" type="presParOf" srcId="{5F01099C-1D0E-4AD5-BFC9-CC63507A4C42}" destId="{83DCA05D-9722-4BDA-92E2-6B9AB69E6C9F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10A0C-05C5-48D8-A818-63057A1EDDC9}" type="datetimeFigureOut">
              <a:rPr lang="en-US" smtClean="0"/>
              <a:pPr/>
              <a:t>2/25/2009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38F3F-0761-4DA8-A0D9-2930913F3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F7A9126-CDB1-4DB5-9D83-013B6C9B7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1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B47D0-081E-4451-9F53-B52D32B6E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B30B6-740F-44EC-B7A8-7784F2C5C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78FFD5-5997-480D-8008-7B364201FE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71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7AF13-C3BE-4038-9DF7-F8066B0121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C01CC-2C04-40F6-B95F-7EA0CBA8E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99A00-D8A6-4593-A5A3-3AD6B51AB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489CF-BAA7-4397-8683-3307B2FCB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FEA6E-003B-4B22-98BE-4E3EF0C91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C1E4D-8050-472D-9DBA-075DD80552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6B55D-07C5-4816-A156-7B3F61EA9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3EB53-4E93-44AD-A010-59D5115EFA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24560-C561-4E00-8089-9DAEDADB53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F7292-8176-467A-B19F-3B934DEF7A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FE2C4-C84F-4688-AC45-1B93AF217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7A9126-CDB1-4DB5-9D83-013B6C9B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 build="p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3EB53-4E93-44AD-A010-59D5115EFA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37744FC-F294-4AE4-9761-938A6C75E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1C18AC-B712-4963-AA86-FF6E942F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82CD0-169A-4EF8-A80C-D731D04E3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B3210-463C-45EC-A872-B17A43F8E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E85EF-3C2B-46A6-9DE3-954EA5239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744FC-F294-4AE4-9761-938A6C75E4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2115C-18A0-4887-94F4-DE7433216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975F5-6831-412C-A095-A1B9CF6D50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B47D0-081E-4451-9F53-B52D32B6E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5B30B6-740F-44EC-B7A8-7784F2C5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C18AC-B712-4963-AA86-FF6E942F7A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82CD0-169A-4EF8-A80C-D731D04E3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B3210-463C-45EC-A872-B17A43F8E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E85EF-3C2B-46A6-9DE3-954EA52392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2115C-18A0-4887-94F4-DE7433216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975F5-6831-412C-A095-A1B9CF6D5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9E80F8C9-7991-4362-9370-1C923AA413C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1CE75A1-9A19-4017-8A68-B8EA2FCA2C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80F8C9-7991-4362-9370-1C923AA41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sessment.tcu.edu/" TargetMode="External"/><Relationship Id="rId2" Type="http://schemas.openxmlformats.org/officeDocument/2006/relationships/hyperlink" Target="mailto:c.wehlburg@tcu.edu" TargetMode="Externa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utakethecredit.com/" TargetMode="External"/><Relationship Id="rId4" Type="http://schemas.openxmlformats.org/officeDocument/2006/relationships/hyperlink" Target="mailto:richard@utakethecredit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457200"/>
            <a:ext cx="6096000" cy="20574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ahoma" pitchFamily="34" charset="0"/>
                <a:cs typeface="Tahoma" pitchFamily="34" charset="0"/>
              </a:rPr>
              <a:t>Transformative Assessment: Leading the Charge! </a:t>
            </a:r>
            <a:endParaRPr lang="en-US" sz="4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2743200"/>
            <a:ext cx="4876800" cy="3810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b="1" dirty="0">
                <a:latin typeface="Tahoma" pitchFamily="34" charset="0"/>
                <a:cs typeface="Tahoma" pitchFamily="34" charset="0"/>
              </a:rPr>
              <a:t>Catherine M. Wehlburg, Ph.D.</a:t>
            </a:r>
          </a:p>
          <a:p>
            <a:pPr algn="ctr"/>
            <a:r>
              <a:rPr lang="en-US" sz="2400" dirty="0">
                <a:latin typeface="Tahoma" pitchFamily="34" charset="0"/>
                <a:cs typeface="Tahoma" pitchFamily="34" charset="0"/>
              </a:rPr>
              <a:t>Texas Christian University</a:t>
            </a:r>
          </a:p>
          <a:p>
            <a:pPr algn="ctr"/>
            <a:r>
              <a:rPr lang="en-US" sz="2400" dirty="0">
                <a:latin typeface="Tahoma" pitchFamily="34" charset="0"/>
                <a:cs typeface="Tahoma" pitchFamily="34" charset="0"/>
                <a:hlinkClick r:id="rId2"/>
              </a:rPr>
              <a:t>c.wehlburg@tcu.edu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2400" dirty="0">
                <a:latin typeface="Tahoma" pitchFamily="34" charset="0"/>
                <a:cs typeface="Tahoma" pitchFamily="34" charset="0"/>
                <a:hlinkClick r:id="rId3"/>
              </a:rPr>
              <a:t>www.assessment.tcu.edu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Richard Laramy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The Expert Knowledge Network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  <a:hlinkClick r:id="rId4"/>
              </a:rPr>
              <a:t>richard@utakethecredit.com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  <a:hlinkClick r:id="rId5"/>
              </a:rPr>
              <a:t>www.utakethecredit.com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TAIR Annual Meeting 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2009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What You Can Do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7845425" cy="47244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itchFamily="34" charset="0"/>
                <a:cs typeface="Tahoma" pitchFamily="34" charset="0"/>
              </a:rPr>
              <a:t>Build a shared language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Consider sending regular and informative emails/newsletters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Use a template or other guidelines for reporting assessment data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Get administration to use the specific language needed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Encourage participation in developing a glossary of terms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Acknowledge the differences in what terms mean (“assessment” “action plan”)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What You Can Do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7921625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Build shared guidelines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Develop an image of what “assessment” means on your campus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Consider how assessment can work at the various levels (class, department, college, institution)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Working across campus, have ongoing discussions regarding enhancing student learning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Involve both academic and student affairs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Discuss the need to embed assessment into already existing activities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Next Steps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ahoma" pitchFamily="34" charset="0"/>
                <a:cs typeface="Tahoma" pitchFamily="34" charset="0"/>
              </a:rPr>
              <a:t>What will you take from this workshop back to your campus?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What can you begin to work on first?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What is a longer term goal for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you and your office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at your institution?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Questions?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2228" name="Picture 4" descr="MCj034721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514600"/>
            <a:ext cx="2234848" cy="304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pitchFamily="34" charset="0"/>
                <a:cs typeface="Tahoma" pitchFamily="34" charset="0"/>
              </a:rPr>
              <a:t>Where Are We Today?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077200" cy="533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Assessment for Accountability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ahoma" pitchFamily="34" charset="0"/>
                <a:cs typeface="Tahoma" pitchFamily="34" charset="0"/>
              </a:rPr>
              <a:t>Assessment used for punishment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Role of regional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accreditors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Used for external reasons only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“Top Down” requirement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Mechanistic and technical approach to gathering information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Assessment that is “added onto” already operating programs</a:t>
            </a:r>
          </a:p>
          <a:p>
            <a:pPr>
              <a:buFontTx/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Transformative Assessment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534400" cy="533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Goal is to enhance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student learning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Not an end in itself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Must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be cyclical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Should be integrated into the regular cycle of the department/unit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Should contribute to ongoing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dialogue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Should align with institutional mission and goals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Should be collaborative within a department/college/institution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Should be </a:t>
            </a:r>
          </a:p>
          <a:p>
            <a:pPr lvl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Consistent</a:t>
            </a:r>
          </a:p>
          <a:p>
            <a:pPr lvl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Systematic</a:t>
            </a:r>
          </a:p>
          <a:p>
            <a:pPr lvl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Appropriate and realistic</a:t>
            </a:r>
          </a:p>
          <a:p>
            <a:pPr lvl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Meaningful</a:t>
            </a:r>
          </a:p>
          <a:p>
            <a:pPr lvl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Sustainable </a:t>
            </a:r>
          </a:p>
          <a:p>
            <a:pPr lvl="1"/>
            <a:r>
              <a:rPr lang="en-US" sz="2400" dirty="0" smtClean="0">
                <a:latin typeface="Tahoma" pitchFamily="34" charset="0"/>
                <a:cs typeface="Tahoma" pitchFamily="34" charset="0"/>
              </a:rPr>
              <a:t>Often embedded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/>
          <a:lstStyle/>
          <a:p>
            <a:pPr>
              <a:buFontTx/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“Assessment 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per se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guarantees nothing by way of improvement; no more than a thermometer cures a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fever”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lvl="3"/>
            <a:r>
              <a:rPr lang="en-US" sz="2400" dirty="0">
                <a:latin typeface="Tahoma" pitchFamily="34" charset="0"/>
                <a:cs typeface="Tahoma" pitchFamily="34" charset="0"/>
              </a:rPr>
              <a:t>Ted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Marchese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lvl="3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“You can’t fatten a big by weighing it”</a:t>
            </a:r>
          </a:p>
          <a:p>
            <a:pPr lvl="3"/>
            <a:r>
              <a:rPr lang="en-US" sz="2400" dirty="0" smtClean="0">
                <a:latin typeface="Tahoma" pitchFamily="34" charset="0"/>
                <a:cs typeface="Tahoma" pitchFamily="34" charset="0"/>
              </a:rPr>
              <a:t>Old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Saying</a:t>
            </a:r>
          </a:p>
          <a:p>
            <a:pPr>
              <a:buNone/>
            </a:pPr>
            <a:endParaRPr lang="en-US" sz="30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“E=MC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”</a:t>
            </a:r>
          </a:p>
          <a:p>
            <a:pPr lvl="3"/>
            <a:r>
              <a:rPr lang="en-US" sz="2400" dirty="0" smtClean="0">
                <a:latin typeface="Tahoma" pitchFamily="34" charset="0"/>
                <a:cs typeface="Tahoma" pitchFamily="34" charset="0"/>
              </a:rPr>
              <a:t>Gloria Rogers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845425" cy="609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A Real Culture of Assessment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7769225" cy="4648200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  <a:cs typeface="Tahoma" pitchFamily="34" charset="0"/>
              </a:rPr>
              <a:t>Those doing the assessment must create it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Must be based on an agreed upon and important mission statement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Trust concerning how assessment data will be used must be established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Assessment should be seen as a continuous and ongoing process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May become “messy”</a:t>
            </a:r>
          </a:p>
          <a:p>
            <a:r>
              <a:rPr lang="en-US" sz="2400" dirty="0">
                <a:latin typeface="Tahoma" pitchFamily="34" charset="0"/>
                <a:cs typeface="Tahoma" pitchFamily="34" charset="0"/>
              </a:rPr>
              <a:t>Must result in enhanced learning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Baldrige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Criteria/Core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Values 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Leadership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Strategic Planning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Customer/Patient/Student and Market Focus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Measurement, Analysis, and Knowledge Management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Workforce Focus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Process Management 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Results </a:t>
            </a:r>
          </a:p>
          <a:p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What You Can Do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77692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Build shared trust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Have open discussions with all involved regarding the use of assessment data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Invite those who disagree to be a part of the discussions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Get buy-in from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the Provost and faculty levels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completely honest and admit mistakes early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Acknowledge the spotty past of assessment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Don’t use accreditation as the “big stick” unless absolutely necessary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90000"/>
              </a:lnSpc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239000" cy="76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What You Can Do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7845425" cy="4648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Build shared motivation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Develop a campus-wide assessment committee or quality enhancement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council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Discuss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the need to use assessment to enhance student learning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Celebrate and widely share positive assessment results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Link assessment results that do not meet expectations with possible funding increases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Encourage the use of assessment data in institutional level decision making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orinthian columns design template">
  <a:themeElements>
    <a:clrScheme name="Corinthian columns design templat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Corinthian columns design templat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rinthian column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ck of books design template">
  <a:themeElements>
    <a:clrScheme name="Stack of book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 of books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ck of book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1655</TotalTime>
  <Words>532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Corinthian columns design template</vt:lpstr>
      <vt:lpstr>Stack of books design template</vt:lpstr>
      <vt:lpstr>Opulent</vt:lpstr>
      <vt:lpstr>Transformative Assessment: Leading the Charge! </vt:lpstr>
      <vt:lpstr>Where Are We Today?</vt:lpstr>
      <vt:lpstr>Assessment for Accountability</vt:lpstr>
      <vt:lpstr>Transformative Assessment</vt:lpstr>
      <vt:lpstr>Slide 5</vt:lpstr>
      <vt:lpstr>A Real Culture of Assessment</vt:lpstr>
      <vt:lpstr>Baldrige Criteria/Core Values </vt:lpstr>
      <vt:lpstr>What You Can Do</vt:lpstr>
      <vt:lpstr>What You Can Do</vt:lpstr>
      <vt:lpstr>What You Can Do</vt:lpstr>
      <vt:lpstr>What You Can Do</vt:lpstr>
      <vt:lpstr>Next Steps</vt:lpstr>
      <vt:lpstr>Questions?</vt:lpstr>
    </vt:vector>
  </TitlesOfParts>
  <Company>Texas Christian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Transformative Assessment: Changing Paradigms and Enhancing Learning</dc:title>
  <dc:creator>cwehlburg</dc:creator>
  <cp:lastModifiedBy>cwehlburg</cp:lastModifiedBy>
  <cp:revision>27</cp:revision>
  <dcterms:created xsi:type="dcterms:W3CDTF">2007-02-19T23:05:03Z</dcterms:created>
  <dcterms:modified xsi:type="dcterms:W3CDTF">2009-02-25T21:12:04Z</dcterms:modified>
</cp:coreProperties>
</file>