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2074C-316D-4BE0-996C-8F83F2C641E3}" type="datetimeFigureOut">
              <a:rPr lang="en-US" smtClean="0"/>
              <a:t>3/2/2009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4DDA3-D394-4E83-A699-F1E188C812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THECB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B3D9EBBF-236D-4687-9C7A-3216BEA0E350}" type="slidenum">
              <a:rPr lang="en-US">
                <a:solidFill>
                  <a:prstClr val="black"/>
                </a:solidFill>
                <a:latin typeface="Arial" charset="0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latin typeface="Arial" charset="0"/>
              </a:rPr>
              <a:t>First part of Presentation:</a:t>
            </a:r>
            <a:r>
              <a:rPr lang="en-US" dirty="0">
                <a:latin typeface="Arial" charset="0"/>
              </a:rPr>
              <a:t> Provide a progress report on </a:t>
            </a:r>
            <a:r>
              <a:rPr lang="en-US" i="1" dirty="0">
                <a:latin typeface="Arial" charset="0"/>
              </a:rPr>
              <a:t>Closing the Gaps by 2015</a:t>
            </a:r>
            <a:endParaRPr lang="en-US" sz="1400" dirty="0"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>
                <a:latin typeface="Arial" charset="0"/>
              </a:rPr>
              <a:t> Clear up misconception that we are not on target</a:t>
            </a:r>
            <a:endParaRPr lang="en-US" sz="14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 </a:t>
            </a:r>
            <a:endParaRPr lang="en-US" sz="1400" dirty="0">
              <a:latin typeface="Arial" charset="0"/>
            </a:endParaRPr>
          </a:p>
          <a:p>
            <a:r>
              <a:rPr lang="en-US" b="1" dirty="0">
                <a:latin typeface="Arial" charset="0"/>
              </a:rPr>
              <a:t>Second part of Presentation:</a:t>
            </a:r>
            <a:r>
              <a:rPr lang="en-US" dirty="0">
                <a:latin typeface="Arial" charset="0"/>
              </a:rPr>
              <a:t> Discuss key issues to consider in long-term strategic planning for higher education</a:t>
            </a:r>
            <a:endParaRPr lang="en-US" sz="1400" dirty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DDA3-D394-4E83-A699-F1E188C812C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24985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6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6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4986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6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6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6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6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6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6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7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7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7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7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7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7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4987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7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7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7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8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8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8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8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8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8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8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4988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8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9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9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989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4989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989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24989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989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9897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249898" name="Rectangle 42"/>
          <p:cNvSpPr>
            <a:spLocks noGrp="1" noChangeArrowheads="1"/>
          </p:cNvSpPr>
          <p:nvPr>
            <p:ph type="ftr" sz="quarter" idx="3"/>
          </p:nvPr>
        </p:nvSpPr>
        <p:spPr>
          <a:xfrm>
            <a:off x="67056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249899" name="Rectangle 4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3352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4856C39-DB1F-4875-B714-0447E6D67A5A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4F22986-1E4D-4FE1-B95C-9BA9B62B4A88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5791A7B2-4937-46C9-93B9-CA010B40EB36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1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AA0AB16-CC83-4C88-AB0D-4D504F7494AC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1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00EFD0C-C159-4B78-8148-A2DE2A618E57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971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6930D960-E2ED-4292-8AA8-ED7DEA816B1B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 12/2008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53B065FF-45DA-44F7-A272-ABD651AE0CBA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BEF1311-1E16-41FF-A70E-057176E57403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694FE88-A476-4565-A7E8-F36CBFF2326C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8CCE80-FDDA-4279-A792-8909296DD7FD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60D4093-7FB6-4F4F-B924-D7A9EDE1E955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750EF11-A7A1-4B60-981A-5E2D62294271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031BFB87-9E35-4B35-8D44-EFA3FED77095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9D5673E-0064-4720-925C-A3A562599441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50EEC494-9940-4655-9014-100CA4E6BE5F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4883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3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3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4883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4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4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4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4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4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4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4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4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4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4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5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5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4885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5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5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5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5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5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5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5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6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6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6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4886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6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6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6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4886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rgbClr val="FFFFFF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4886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887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24887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887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4887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00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>
                <a:solidFill>
                  <a:srgbClr val="FFFFFF"/>
                </a:solidFill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24887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18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B46D211F-0DD9-4059-BAE6-617AF02EB53C}" type="slidenum">
              <a:rPr lang="en-US" kern="1200">
                <a:solidFill>
                  <a:srgbClr val="FFFFFF"/>
                </a:solidFill>
                <a:latin typeface="Verdana"/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FFFFFF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4887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fld id="{8D007F7E-873C-45BC-B9F2-9D7A321793BB}" type="slidenum">
              <a:rPr lang="en-US" sz="1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000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8229600" cy="1447800"/>
          </a:xfrm>
        </p:spPr>
        <p:txBody>
          <a:bodyPr/>
          <a:lstStyle/>
          <a:p>
            <a:r>
              <a:rPr lang="en-US" sz="4000" dirty="0" smtClean="0">
                <a:effectLst/>
                <a:latin typeface="Georgia" pitchFamily="18" charset="0"/>
              </a:rPr>
              <a:t>Texas Higher Education</a:t>
            </a:r>
            <a:br>
              <a:rPr lang="en-US" sz="4000" dirty="0" smtClean="0">
                <a:effectLst/>
                <a:latin typeface="Georgia" pitchFamily="18" charset="0"/>
              </a:rPr>
            </a:br>
            <a:r>
              <a:rPr lang="en-US" sz="4000" dirty="0" smtClean="0">
                <a:effectLst/>
                <a:latin typeface="Georgia" pitchFamily="18" charset="0"/>
              </a:rPr>
              <a:t>Coordinating Board</a:t>
            </a:r>
            <a:endParaRPr lang="en-US" sz="4000" dirty="0">
              <a:effectLst/>
              <a:latin typeface="Georgia" pitchFamily="18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971800"/>
            <a:ext cx="7696200" cy="2667000"/>
          </a:xfrm>
        </p:spPr>
        <p:txBody>
          <a:bodyPr/>
          <a:lstStyle/>
          <a:p>
            <a:pPr marL="341313" indent="-341313">
              <a:lnSpc>
                <a:spcPct val="95000"/>
              </a:lnSpc>
              <a:spcBef>
                <a:spcPct val="50000"/>
              </a:spcBef>
            </a:pPr>
            <a:r>
              <a:rPr lang="en-US" dirty="0" smtClean="0">
                <a:effectLst/>
                <a:latin typeface="Tahoma" pitchFamily="34" charset="0"/>
                <a:cs typeface="Tahoma" pitchFamily="34" charset="0"/>
              </a:rPr>
              <a:t>Update of Activities and Issues</a:t>
            </a:r>
            <a:endParaRPr lang="en-US" i="1" dirty="0" smtClean="0">
              <a:effectLst/>
              <a:latin typeface="Tahoma" pitchFamily="34" charset="0"/>
              <a:cs typeface="Tahoma" pitchFamily="34" charset="0"/>
            </a:endParaRPr>
          </a:p>
          <a:p>
            <a:pPr marL="341313" indent="-341313" algn="l">
              <a:lnSpc>
                <a:spcPct val="95000"/>
              </a:lnSpc>
              <a:spcBef>
                <a:spcPct val="50000"/>
              </a:spcBef>
            </a:pPr>
            <a:endParaRPr lang="en-US" i="1" dirty="0" smtClean="0">
              <a:effectLst/>
              <a:latin typeface="Tahoma" pitchFamily="34" charset="0"/>
              <a:cs typeface="Tahoma" pitchFamily="34" charset="0"/>
            </a:endParaRPr>
          </a:p>
          <a:p>
            <a:pPr marL="1084263" lvl="1" indent="-341313">
              <a:lnSpc>
                <a:spcPct val="95000"/>
              </a:lnSpc>
              <a:spcBef>
                <a:spcPct val="50000"/>
              </a:spcBef>
              <a:buNone/>
            </a:pPr>
            <a:endParaRPr lang="en-US" dirty="0">
              <a:effectLst/>
              <a:latin typeface="Tahoma" pitchFamily="34" charset="0"/>
              <a:cs typeface="Tahoma" pitchFamily="34" charset="0"/>
            </a:endParaRPr>
          </a:p>
          <a:p>
            <a:pPr marL="1084263" lvl="1" indent="-341313">
              <a:buFont typeface="Wingdings" pitchFamily="2" charset="2"/>
              <a:buChar char="n"/>
            </a:pPr>
            <a:endParaRPr lang="en-US" dirty="0">
              <a:effectLst/>
              <a:latin typeface="Tahoma" pitchFamily="34" charset="0"/>
            </a:endParaRPr>
          </a:p>
          <a:p>
            <a:pPr marL="1084263" lvl="1" indent="-341313">
              <a:buFont typeface="Wingdings" pitchFamily="2" charset="2"/>
              <a:buChar char="n"/>
            </a:pPr>
            <a:endParaRPr lang="en-US" dirty="0" smtClean="0"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 Reports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Ethnicity of Students and Faculty on multiple reports</a:t>
            </a:r>
          </a:p>
          <a:p>
            <a:r>
              <a:rPr lang="en-US" dirty="0" smtClean="0"/>
              <a:t>New CBM-002 for Spring 2009</a:t>
            </a:r>
          </a:p>
          <a:p>
            <a:r>
              <a:rPr lang="en-US" dirty="0" smtClean="0"/>
              <a:t>CBM-005, CBM-011, and CBM-014 Facilities </a:t>
            </a:r>
          </a:p>
          <a:p>
            <a:r>
              <a:rPr lang="en-US" dirty="0" smtClean="0"/>
              <a:t>Tracking requests sent to EDC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BEF1311-1E16-41FF-A70E-057176E57403}" type="slidenum"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new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EIS grant for $2 million to expand student data collection</a:t>
            </a:r>
          </a:p>
          <a:p>
            <a:r>
              <a:rPr lang="en-US" dirty="0" smtClean="0"/>
              <a:t>CB anticipates collecting students’ course data (Pathways Pilot)</a:t>
            </a:r>
          </a:p>
          <a:p>
            <a:r>
              <a:rPr lang="en-US" dirty="0" smtClean="0"/>
              <a:t>We’d like your input on how to revamp CBM reports.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BEF1311-1E16-41FF-A70E-057176E57403}" type="slidenum"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Data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391400" cy="3844925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New version online soon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BEF1311-1E16-41FF-A70E-057176E57403}" type="slidenum"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30725"/>
          </a:xfrm>
        </p:spPr>
        <p:txBody>
          <a:bodyPr/>
          <a:lstStyle/>
          <a:p>
            <a:r>
              <a:rPr lang="en-US" dirty="0" smtClean="0"/>
              <a:t>Transfer summit scheduled for May 22 in 8 locations around state</a:t>
            </a:r>
          </a:p>
          <a:p>
            <a:r>
              <a:rPr lang="en-US" dirty="0" smtClean="0"/>
              <a:t>UNT is staffing the summit</a:t>
            </a:r>
          </a:p>
          <a:p>
            <a:r>
              <a:rPr lang="en-US" dirty="0" smtClean="0"/>
              <a:t>Lumina Grant </a:t>
            </a:r>
          </a:p>
          <a:p>
            <a:r>
              <a:rPr lang="en-US" dirty="0" smtClean="0"/>
              <a:t>TAIR Data Group making recommendation on additional transfer measure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BEF1311-1E16-41FF-A70E-057176E57403}" type="slidenum"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0"/>
            <a:ext cx="6934200" cy="384492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Work with TASCUBO, CPUPC, TACC and TAIR to identify unnecessary duplication of reporting elements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BEF1311-1E16-41FF-A70E-057176E57403}" type="slidenum"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with TWC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CIPSOC validation</a:t>
            </a:r>
          </a:p>
          <a:p>
            <a:endParaRPr lang="en-US" dirty="0" smtClean="0"/>
          </a:p>
          <a:p>
            <a:r>
              <a:rPr lang="en-US" dirty="0" smtClean="0"/>
              <a:t>Possibly build into Perkins Leadership Grant and WECM committees</a:t>
            </a:r>
          </a:p>
          <a:p>
            <a:endParaRPr lang="en-US" dirty="0" smtClean="0"/>
          </a:p>
          <a:p>
            <a:r>
              <a:rPr lang="en-US" dirty="0" smtClean="0"/>
              <a:t>Vertical curricular alignment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BEF1311-1E16-41FF-A70E-057176E57403}" type="slidenum"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779587"/>
          </a:xfrm>
        </p:spPr>
        <p:txBody>
          <a:bodyPr/>
          <a:lstStyle/>
          <a:p>
            <a:r>
              <a:rPr lang="en-US" dirty="0" smtClean="0"/>
              <a:t>CB Role in Achieving the Dream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8725"/>
          </a:xfrm>
        </p:spPr>
        <p:txBody>
          <a:bodyPr/>
          <a:lstStyle/>
          <a:p>
            <a:r>
              <a:rPr lang="en-US" dirty="0" smtClean="0"/>
              <a:t>Gabriela runs statewide data and is on national </a:t>
            </a:r>
            <a:r>
              <a:rPr lang="en-US" smtClean="0"/>
              <a:t>data committee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t>THECB</a:t>
            </a:r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BEF1311-1E16-41FF-A70E-057176E57403}" type="slidenum">
              <a:rPr lang="en-US" sz="10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000" kern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204</Words>
  <Application>Microsoft Office PowerPoint</Application>
  <PresentationFormat>On-screen Show (4:3)</PresentationFormat>
  <Paragraphs>53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Globe</vt:lpstr>
      <vt:lpstr>Texas Higher Education Coordinating Board</vt:lpstr>
      <vt:lpstr>CBM Reports Update</vt:lpstr>
      <vt:lpstr>Possible new reporting</vt:lpstr>
      <vt:lpstr>Annual Data Profile</vt:lpstr>
      <vt:lpstr>Transfer Students</vt:lpstr>
      <vt:lpstr>Institutional Reporting</vt:lpstr>
      <vt:lpstr>Collaboration with TWC</vt:lpstr>
      <vt:lpstr>CB Role in Achieving the Dream</vt:lpstr>
    </vt:vector>
  </TitlesOfParts>
  <Company>THECB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Higher Education Coordinating Board</dc:title>
  <dc:creator>beinkejt</dc:creator>
  <cp:lastModifiedBy>beinkejt</cp:lastModifiedBy>
  <cp:revision>15</cp:revision>
  <dcterms:created xsi:type="dcterms:W3CDTF">2009-03-02T20:26:02Z</dcterms:created>
  <dcterms:modified xsi:type="dcterms:W3CDTF">2009-03-02T22:51:28Z</dcterms:modified>
</cp:coreProperties>
</file>